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rawing13.xml" ContentType="application/vnd.ms-office.drawingml.diagramDrawing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43" r:id="rId3"/>
    <p:sldId id="329" r:id="rId4"/>
    <p:sldId id="331" r:id="rId5"/>
    <p:sldId id="334" r:id="rId6"/>
    <p:sldId id="335" r:id="rId7"/>
    <p:sldId id="284" r:id="rId8"/>
    <p:sldId id="285" r:id="rId9"/>
    <p:sldId id="342" r:id="rId10"/>
    <p:sldId id="338" r:id="rId11"/>
    <p:sldId id="339" r:id="rId12"/>
    <p:sldId id="341" r:id="rId13"/>
    <p:sldId id="299" r:id="rId14"/>
    <p:sldId id="288" r:id="rId15"/>
    <p:sldId id="306" r:id="rId16"/>
    <p:sldId id="291" r:id="rId17"/>
    <p:sldId id="295" r:id="rId18"/>
    <p:sldId id="298" r:id="rId19"/>
    <p:sldId id="292" r:id="rId20"/>
    <p:sldId id="302" r:id="rId21"/>
    <p:sldId id="308" r:id="rId22"/>
    <p:sldId id="305" r:id="rId23"/>
    <p:sldId id="320" r:id="rId24"/>
    <p:sldId id="321" r:id="rId25"/>
    <p:sldId id="319" r:id="rId26"/>
    <p:sldId id="296" r:id="rId27"/>
    <p:sldId id="318" r:id="rId28"/>
    <p:sldId id="309" r:id="rId29"/>
    <p:sldId id="344" r:id="rId30"/>
    <p:sldId id="345" r:id="rId31"/>
    <p:sldId id="346" r:id="rId32"/>
    <p:sldId id="347" r:id="rId33"/>
    <p:sldId id="316" r:id="rId34"/>
    <p:sldId id="323" r:id="rId35"/>
    <p:sldId id="324" r:id="rId36"/>
    <p:sldId id="322" r:id="rId37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6435" autoAdjust="0"/>
  </p:normalViewPr>
  <p:slideViewPr>
    <p:cSldViewPr>
      <p:cViewPr>
        <p:scale>
          <a:sx n="66" d="100"/>
          <a:sy n="66" d="100"/>
        </p:scale>
        <p:origin x="-121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FDAFAA-89D8-4C4E-8344-9E07E8D373E3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0F755F0-8EC8-4EAF-A8FA-6851E0CD0F5F}">
      <dgm:prSet phldrT="[Text]" custT="1"/>
      <dgm:spPr/>
      <dgm:t>
        <a:bodyPr/>
        <a:lstStyle/>
        <a:p>
          <a:r>
            <a:rPr lang="en-US" sz="1600" b="1" dirty="0" smtClean="0">
              <a:latin typeface="+mn-lt"/>
            </a:rPr>
            <a:t>Unit of GOP</a:t>
          </a:r>
          <a:endParaRPr lang="en-US" sz="1600" b="1" dirty="0">
            <a:latin typeface="+mn-lt"/>
          </a:endParaRPr>
        </a:p>
      </dgm:t>
    </dgm:pt>
    <dgm:pt modelId="{09C12C94-3186-4FAB-9D1B-DDD8AD21E730}" type="parTrans" cxnId="{B39D919A-480E-47D1-BA3E-FC8BE5D397DB}">
      <dgm:prSet/>
      <dgm:spPr/>
      <dgm:t>
        <a:bodyPr/>
        <a:lstStyle/>
        <a:p>
          <a:endParaRPr lang="en-US"/>
        </a:p>
      </dgm:t>
    </dgm:pt>
    <dgm:pt modelId="{487F8022-D3AF-4CB8-9FC6-6091EBE75552}" type="sibTrans" cxnId="{B39D919A-480E-47D1-BA3E-FC8BE5D397DB}">
      <dgm:prSet/>
      <dgm:spPr/>
      <dgm:t>
        <a:bodyPr/>
        <a:lstStyle/>
        <a:p>
          <a:endParaRPr lang="en-US"/>
        </a:p>
      </dgm:t>
    </dgm:pt>
    <dgm:pt modelId="{DB8B378C-F966-4AF6-8818-C5A356B28135}">
      <dgm:prSet phldrT="[Text]" custT="1"/>
      <dgm:spPr/>
      <dgm:t>
        <a:bodyPr/>
        <a:lstStyle/>
        <a:p>
          <a:r>
            <a:rPr lang="en-US" sz="1600" b="1" dirty="0" smtClean="0">
              <a:latin typeface="+mn-lt"/>
            </a:rPr>
            <a:t>Inception</a:t>
          </a:r>
          <a:endParaRPr lang="en-US" sz="1600" dirty="0">
            <a:latin typeface="+mn-lt"/>
          </a:endParaRPr>
        </a:p>
      </dgm:t>
    </dgm:pt>
    <dgm:pt modelId="{AD7B55DF-DBCC-4602-94CB-BB60FD1F8986}" type="parTrans" cxnId="{263D47DE-9882-4EA9-9BFD-EF20CF456E19}">
      <dgm:prSet/>
      <dgm:spPr/>
      <dgm:t>
        <a:bodyPr/>
        <a:lstStyle/>
        <a:p>
          <a:endParaRPr lang="en-US"/>
        </a:p>
      </dgm:t>
    </dgm:pt>
    <dgm:pt modelId="{57C0D3E6-C006-4136-96A4-1C9BF5EE9844}" type="sibTrans" cxnId="{263D47DE-9882-4EA9-9BFD-EF20CF456E19}">
      <dgm:prSet/>
      <dgm:spPr/>
      <dgm:t>
        <a:bodyPr/>
        <a:lstStyle/>
        <a:p>
          <a:endParaRPr lang="en-US"/>
        </a:p>
      </dgm:t>
    </dgm:pt>
    <dgm:pt modelId="{E6D0DDEE-EBA7-4B79-B364-D987D7D5BE5A}">
      <dgm:prSet phldrT="[Text]" custT="1"/>
      <dgm:spPr/>
      <dgm:t>
        <a:bodyPr/>
        <a:lstStyle/>
        <a:p>
          <a:pPr algn="just"/>
          <a:r>
            <a:rPr lang="en-US" sz="1600" dirty="0" smtClean="0">
              <a:latin typeface="+mn-lt"/>
            </a:rPr>
            <a:t>Launched by Prime Minister in to act as a bridge between public &amp; private sectors by facilitating infrastructure development under PPP methodology</a:t>
          </a:r>
          <a:endParaRPr lang="en-US" sz="1600" dirty="0">
            <a:latin typeface="+mn-lt"/>
          </a:endParaRPr>
        </a:p>
      </dgm:t>
    </dgm:pt>
    <dgm:pt modelId="{3BAD0CEA-280A-4745-BEA5-E3826B7BAD0E}" type="parTrans" cxnId="{F30365EB-F77C-42EB-A1FE-218990FDBF28}">
      <dgm:prSet/>
      <dgm:spPr/>
      <dgm:t>
        <a:bodyPr/>
        <a:lstStyle/>
        <a:p>
          <a:endParaRPr lang="en-US"/>
        </a:p>
      </dgm:t>
    </dgm:pt>
    <dgm:pt modelId="{3787F07B-4BF8-4F3B-9668-C2479ED03A97}" type="sibTrans" cxnId="{F30365EB-F77C-42EB-A1FE-218990FDBF28}">
      <dgm:prSet/>
      <dgm:spPr/>
      <dgm:t>
        <a:bodyPr/>
        <a:lstStyle/>
        <a:p>
          <a:endParaRPr lang="en-US"/>
        </a:p>
      </dgm:t>
    </dgm:pt>
    <dgm:pt modelId="{2EA2ED2E-358E-44A3-A41F-416C17EB4B8B}">
      <dgm:prSet custT="1"/>
      <dgm:spPr/>
      <dgm:t>
        <a:bodyPr/>
        <a:lstStyle/>
        <a:p>
          <a:pPr algn="just"/>
          <a:r>
            <a:rPr lang="en-US" sz="1600" dirty="0" smtClean="0">
              <a:latin typeface="+mn-lt"/>
            </a:rPr>
            <a:t>IPDF is the central PPP unit of the GOP, incorporated by MOF to facilitate government departments/agencies in developing their infrastructure projects under PPP methodology </a:t>
          </a:r>
          <a:endParaRPr lang="en-US" sz="1600" dirty="0">
            <a:latin typeface="+mn-lt"/>
          </a:endParaRPr>
        </a:p>
      </dgm:t>
    </dgm:pt>
    <dgm:pt modelId="{0A2A3728-441A-462E-920F-7F27AF290169}" type="parTrans" cxnId="{326F9351-1E5C-43A1-9FA0-EA8BA9F5A1B1}">
      <dgm:prSet/>
      <dgm:spPr/>
      <dgm:t>
        <a:bodyPr/>
        <a:lstStyle/>
        <a:p>
          <a:endParaRPr lang="en-US"/>
        </a:p>
      </dgm:t>
    </dgm:pt>
    <dgm:pt modelId="{F98B09FB-DC87-4817-B4CD-0109929FEC69}" type="sibTrans" cxnId="{326F9351-1E5C-43A1-9FA0-EA8BA9F5A1B1}">
      <dgm:prSet/>
      <dgm:spPr/>
      <dgm:t>
        <a:bodyPr/>
        <a:lstStyle/>
        <a:p>
          <a:endParaRPr lang="en-US"/>
        </a:p>
      </dgm:t>
    </dgm:pt>
    <dgm:pt modelId="{4026B0AD-558F-4271-B074-10C131CFEABA}">
      <dgm:prSet phldrT="[Text]" custT="1"/>
      <dgm:spPr/>
      <dgm:t>
        <a:bodyPr/>
        <a:lstStyle/>
        <a:p>
          <a:r>
            <a:rPr lang="en-US" sz="1600" b="1" dirty="0" smtClean="0">
              <a:latin typeface="+mn-lt"/>
            </a:rPr>
            <a:t>Role of IPDF</a:t>
          </a:r>
          <a:endParaRPr lang="en-US" sz="1600" dirty="0">
            <a:latin typeface="+mn-lt"/>
          </a:endParaRPr>
        </a:p>
      </dgm:t>
    </dgm:pt>
    <dgm:pt modelId="{A2F2F505-75F4-467D-9638-360285458260}" type="parTrans" cxnId="{A9834118-AD41-4F1D-BBF3-C315C0B3B36D}">
      <dgm:prSet/>
      <dgm:spPr/>
      <dgm:t>
        <a:bodyPr/>
        <a:lstStyle/>
        <a:p>
          <a:endParaRPr lang="en-US"/>
        </a:p>
      </dgm:t>
    </dgm:pt>
    <dgm:pt modelId="{857215DE-C9C4-4B33-90EB-EE16C136B245}" type="sibTrans" cxnId="{A9834118-AD41-4F1D-BBF3-C315C0B3B36D}">
      <dgm:prSet/>
      <dgm:spPr/>
      <dgm:t>
        <a:bodyPr/>
        <a:lstStyle/>
        <a:p>
          <a:endParaRPr lang="en-US"/>
        </a:p>
      </dgm:t>
    </dgm:pt>
    <dgm:pt modelId="{18B7A008-96CD-4016-9DBD-54BE77864766}">
      <dgm:prSet phldrT="[Text]" custT="1"/>
      <dgm:spPr/>
      <dgm:t>
        <a:bodyPr/>
        <a:lstStyle/>
        <a:p>
          <a:pPr algn="just"/>
          <a:r>
            <a:rPr lang="en-US" sz="1600" b="0" dirty="0" smtClean="0">
              <a:latin typeface="+mn-lt"/>
            </a:rPr>
            <a:t>Facilitate the preparation of PPP transactions &amp; the promotion, generation &amp; implementation of PPP projects</a:t>
          </a:r>
          <a:endParaRPr lang="en-US" sz="1600" dirty="0">
            <a:latin typeface="+mn-lt"/>
          </a:endParaRPr>
        </a:p>
      </dgm:t>
    </dgm:pt>
    <dgm:pt modelId="{4B56CFD2-A9E3-4E11-ABD4-62C4C42209CB}" type="parTrans" cxnId="{0EEBACF2-2659-491E-8EF2-8238C9ABC0F4}">
      <dgm:prSet/>
      <dgm:spPr/>
      <dgm:t>
        <a:bodyPr/>
        <a:lstStyle/>
        <a:p>
          <a:endParaRPr lang="en-US"/>
        </a:p>
      </dgm:t>
    </dgm:pt>
    <dgm:pt modelId="{500BDB9E-5038-413C-B91D-A60AE3B26341}" type="sibTrans" cxnId="{0EEBACF2-2659-491E-8EF2-8238C9ABC0F4}">
      <dgm:prSet/>
      <dgm:spPr/>
      <dgm:t>
        <a:bodyPr/>
        <a:lstStyle/>
        <a:p>
          <a:endParaRPr lang="en-US"/>
        </a:p>
      </dgm:t>
    </dgm:pt>
    <dgm:pt modelId="{4AF04819-EFEC-4039-9903-6E4EC1202D80}">
      <dgm:prSet phldrT="[Text]" custT="1"/>
      <dgm:spPr/>
      <dgm:t>
        <a:bodyPr/>
        <a:lstStyle/>
        <a:p>
          <a:r>
            <a:rPr lang="en-US" sz="1600" b="1" dirty="0" smtClean="0">
              <a:latin typeface="+mn-lt"/>
            </a:rPr>
            <a:t>Sectors</a:t>
          </a:r>
          <a:endParaRPr lang="en-US" sz="1600" b="1" dirty="0">
            <a:latin typeface="+mn-lt"/>
          </a:endParaRPr>
        </a:p>
      </dgm:t>
    </dgm:pt>
    <dgm:pt modelId="{3E5A0D84-34A7-4832-9765-3FB82FCD1592}" type="parTrans" cxnId="{1F9895E6-FDFE-45FB-A309-6E6C32E580BA}">
      <dgm:prSet/>
      <dgm:spPr/>
      <dgm:t>
        <a:bodyPr/>
        <a:lstStyle/>
        <a:p>
          <a:endParaRPr lang="en-US"/>
        </a:p>
      </dgm:t>
    </dgm:pt>
    <dgm:pt modelId="{B70A98FD-D401-4E68-B0A6-6D1FA34724DD}" type="sibTrans" cxnId="{1F9895E6-FDFE-45FB-A309-6E6C32E580BA}">
      <dgm:prSet/>
      <dgm:spPr/>
      <dgm:t>
        <a:bodyPr/>
        <a:lstStyle/>
        <a:p>
          <a:endParaRPr lang="en-US"/>
        </a:p>
      </dgm:t>
    </dgm:pt>
    <dgm:pt modelId="{8491EE38-F96A-4FEB-B8D5-3B2DD024B964}">
      <dgm:prSet phldrT="[Text]" custT="1"/>
      <dgm:spPr/>
      <dgm:t>
        <a:bodyPr/>
        <a:lstStyle/>
        <a:p>
          <a:pPr algn="just"/>
          <a:r>
            <a:rPr lang="en-US" sz="1600" dirty="0" smtClean="0">
              <a:latin typeface="+mn-lt"/>
            </a:rPr>
            <a:t>Transport &amp; logistics, Mass Urban public transport, municipal services, social sector, energy, etc.</a:t>
          </a:r>
          <a:endParaRPr lang="en-US" sz="1600" dirty="0">
            <a:latin typeface="+mn-lt"/>
          </a:endParaRPr>
        </a:p>
      </dgm:t>
    </dgm:pt>
    <dgm:pt modelId="{8C2BB0F6-1F6C-4F67-AF9B-68E3E9A70121}" type="parTrans" cxnId="{9455F4C6-5DDC-47D8-A1D3-34813B72ECC3}">
      <dgm:prSet/>
      <dgm:spPr/>
      <dgm:t>
        <a:bodyPr/>
        <a:lstStyle/>
        <a:p>
          <a:endParaRPr lang="en-US"/>
        </a:p>
      </dgm:t>
    </dgm:pt>
    <dgm:pt modelId="{EB1F5DC7-24CF-4897-8DA1-79E7827B26B7}" type="sibTrans" cxnId="{9455F4C6-5DDC-47D8-A1D3-34813B72ECC3}">
      <dgm:prSet/>
      <dgm:spPr/>
      <dgm:t>
        <a:bodyPr/>
        <a:lstStyle/>
        <a:p>
          <a:endParaRPr lang="en-US"/>
        </a:p>
      </dgm:t>
    </dgm:pt>
    <dgm:pt modelId="{365515D7-80A8-4AD5-941E-BE06B0C66867}" type="pres">
      <dgm:prSet presAssocID="{69FDAFAA-89D8-4C4E-8344-9E07E8D373E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EA0B2E-5210-42E4-80F8-5A0C36E134ED}" type="pres">
      <dgm:prSet presAssocID="{10F755F0-8EC8-4EAF-A8FA-6851E0CD0F5F}" presName="composite" presStyleCnt="0"/>
      <dgm:spPr/>
      <dgm:t>
        <a:bodyPr/>
        <a:lstStyle/>
        <a:p>
          <a:endParaRPr lang="en-US"/>
        </a:p>
      </dgm:t>
    </dgm:pt>
    <dgm:pt modelId="{1827F94C-2CB8-4A5E-A90C-EC3970252C80}" type="pres">
      <dgm:prSet presAssocID="{10F755F0-8EC8-4EAF-A8FA-6851E0CD0F5F}" presName="parentText" presStyleLbl="alignNode1" presStyleIdx="0" presStyleCnt="4" custLinFactNeighborX="-16662" custLinFactNeighborY="-62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4612D-6C62-4948-83BB-F85C5940E7A5}" type="pres">
      <dgm:prSet presAssocID="{10F755F0-8EC8-4EAF-A8FA-6851E0CD0F5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D1EA2-E6C8-4208-822E-CCE51FF7C9FE}" type="pres">
      <dgm:prSet presAssocID="{487F8022-D3AF-4CB8-9FC6-6091EBE75552}" presName="sp" presStyleCnt="0"/>
      <dgm:spPr/>
      <dgm:t>
        <a:bodyPr/>
        <a:lstStyle/>
        <a:p>
          <a:endParaRPr lang="en-US"/>
        </a:p>
      </dgm:t>
    </dgm:pt>
    <dgm:pt modelId="{5C976BF2-AAB6-4E01-8048-60D40F5D9C5E}" type="pres">
      <dgm:prSet presAssocID="{DB8B378C-F966-4AF6-8818-C5A356B28135}" presName="composite" presStyleCnt="0"/>
      <dgm:spPr/>
      <dgm:t>
        <a:bodyPr/>
        <a:lstStyle/>
        <a:p>
          <a:endParaRPr lang="en-US"/>
        </a:p>
      </dgm:t>
    </dgm:pt>
    <dgm:pt modelId="{6A0FF307-3C68-4B3C-93C2-C0CA2081176F}" type="pres">
      <dgm:prSet presAssocID="{DB8B378C-F966-4AF6-8818-C5A356B28135}" presName="parentText" presStyleLbl="alignNode1" presStyleIdx="1" presStyleCnt="4" custLinFactNeighborY="-179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FC1294-0BC0-4B8E-AD79-9E80B657FD3F}" type="pres">
      <dgm:prSet presAssocID="{DB8B378C-F966-4AF6-8818-C5A356B281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AA3A4-5459-4619-B99C-A94FC1D44C8E}" type="pres">
      <dgm:prSet presAssocID="{57C0D3E6-C006-4136-96A4-1C9BF5EE9844}" presName="sp" presStyleCnt="0"/>
      <dgm:spPr/>
      <dgm:t>
        <a:bodyPr/>
        <a:lstStyle/>
        <a:p>
          <a:endParaRPr lang="en-US"/>
        </a:p>
      </dgm:t>
    </dgm:pt>
    <dgm:pt modelId="{49516B5C-4B14-4D7E-8B74-3F20A8652704}" type="pres">
      <dgm:prSet presAssocID="{4026B0AD-558F-4271-B074-10C131CFEABA}" presName="composite" presStyleCnt="0"/>
      <dgm:spPr/>
      <dgm:t>
        <a:bodyPr/>
        <a:lstStyle/>
        <a:p>
          <a:endParaRPr lang="en-US"/>
        </a:p>
      </dgm:t>
    </dgm:pt>
    <dgm:pt modelId="{78FDA845-AE78-437C-8548-3FC7FAD5BE83}" type="pres">
      <dgm:prSet presAssocID="{4026B0AD-558F-4271-B074-10C131CFEABA}" presName="parentText" presStyleLbl="alignNode1" presStyleIdx="2" presStyleCnt="4" custLinFactNeighborY="-316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6B070B-BEF8-40BB-9CFE-CAE3F049ABF3}" type="pres">
      <dgm:prSet presAssocID="{4026B0AD-558F-4271-B074-10C131CFEAB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CEA87-5B30-4696-A6E8-47EC79BD96DD}" type="pres">
      <dgm:prSet presAssocID="{857215DE-C9C4-4B33-90EB-EE16C136B245}" presName="sp" presStyleCnt="0"/>
      <dgm:spPr/>
      <dgm:t>
        <a:bodyPr/>
        <a:lstStyle/>
        <a:p>
          <a:endParaRPr lang="en-US"/>
        </a:p>
      </dgm:t>
    </dgm:pt>
    <dgm:pt modelId="{9B0EFC07-D2BC-4F5B-8110-24B2D91AE5AE}" type="pres">
      <dgm:prSet presAssocID="{4AF04819-EFEC-4039-9903-6E4EC1202D80}" presName="composite" presStyleCnt="0"/>
      <dgm:spPr/>
      <dgm:t>
        <a:bodyPr/>
        <a:lstStyle/>
        <a:p>
          <a:endParaRPr lang="en-US"/>
        </a:p>
      </dgm:t>
    </dgm:pt>
    <dgm:pt modelId="{1E9B1230-5B86-435F-A56F-12B5267B3D21}" type="pres">
      <dgm:prSet presAssocID="{4AF04819-EFEC-4039-9903-6E4EC1202D80}" presName="parentText" presStyleLbl="alignNode1" presStyleIdx="3" presStyleCnt="4" custLinFactNeighborY="-45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D44C3-B685-47C7-BC13-3E57F4677B51}" type="pres">
      <dgm:prSet presAssocID="{4AF04819-EFEC-4039-9903-6E4EC1202D80}" presName="descendantText" presStyleLbl="alignAcc1" presStyleIdx="3" presStyleCnt="4" custLinFactNeighborX="-5" custLinFactNeighborY="-69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3684D4-BF53-4DC5-A436-1B2D1925710A}" type="presOf" srcId="{18B7A008-96CD-4016-9DBD-54BE77864766}" destId="{246B070B-BEF8-40BB-9CFE-CAE3F049ABF3}" srcOrd="0" destOrd="0" presId="urn:microsoft.com/office/officeart/2005/8/layout/chevron2"/>
    <dgm:cxn modelId="{F2DA865A-1330-4C24-8248-29F005B1FBBD}" type="presOf" srcId="{E6D0DDEE-EBA7-4B79-B364-D987D7D5BE5A}" destId="{BEFC1294-0BC0-4B8E-AD79-9E80B657FD3F}" srcOrd="0" destOrd="0" presId="urn:microsoft.com/office/officeart/2005/8/layout/chevron2"/>
    <dgm:cxn modelId="{326F9351-1E5C-43A1-9FA0-EA8BA9F5A1B1}" srcId="{10F755F0-8EC8-4EAF-A8FA-6851E0CD0F5F}" destId="{2EA2ED2E-358E-44A3-A41F-416C17EB4B8B}" srcOrd="0" destOrd="0" parTransId="{0A2A3728-441A-462E-920F-7F27AF290169}" sibTransId="{F98B09FB-DC87-4817-B4CD-0109929FEC69}"/>
    <dgm:cxn modelId="{6F8AB36E-CE9A-4DCB-9899-BC237A84CE0C}" type="presOf" srcId="{DB8B378C-F966-4AF6-8818-C5A356B28135}" destId="{6A0FF307-3C68-4B3C-93C2-C0CA2081176F}" srcOrd="0" destOrd="0" presId="urn:microsoft.com/office/officeart/2005/8/layout/chevron2"/>
    <dgm:cxn modelId="{263D47DE-9882-4EA9-9BFD-EF20CF456E19}" srcId="{69FDAFAA-89D8-4C4E-8344-9E07E8D373E3}" destId="{DB8B378C-F966-4AF6-8818-C5A356B28135}" srcOrd="1" destOrd="0" parTransId="{AD7B55DF-DBCC-4602-94CB-BB60FD1F8986}" sibTransId="{57C0D3E6-C006-4136-96A4-1C9BF5EE9844}"/>
    <dgm:cxn modelId="{84DA1E9C-4644-4AD9-B606-B09D9787319D}" type="presOf" srcId="{2EA2ED2E-358E-44A3-A41F-416C17EB4B8B}" destId="{4D94612D-6C62-4948-83BB-F85C5940E7A5}" srcOrd="0" destOrd="0" presId="urn:microsoft.com/office/officeart/2005/8/layout/chevron2"/>
    <dgm:cxn modelId="{DD172BE4-7827-4461-9E6D-4066EB4D3C52}" type="presOf" srcId="{4AF04819-EFEC-4039-9903-6E4EC1202D80}" destId="{1E9B1230-5B86-435F-A56F-12B5267B3D21}" srcOrd="0" destOrd="0" presId="urn:microsoft.com/office/officeart/2005/8/layout/chevron2"/>
    <dgm:cxn modelId="{9455F4C6-5DDC-47D8-A1D3-34813B72ECC3}" srcId="{4AF04819-EFEC-4039-9903-6E4EC1202D80}" destId="{8491EE38-F96A-4FEB-B8D5-3B2DD024B964}" srcOrd="0" destOrd="0" parTransId="{8C2BB0F6-1F6C-4F67-AF9B-68E3E9A70121}" sibTransId="{EB1F5DC7-24CF-4897-8DA1-79E7827B26B7}"/>
    <dgm:cxn modelId="{D079100B-D42C-4C3F-9064-3F08820380B5}" type="presOf" srcId="{10F755F0-8EC8-4EAF-A8FA-6851E0CD0F5F}" destId="{1827F94C-2CB8-4A5E-A90C-EC3970252C80}" srcOrd="0" destOrd="0" presId="urn:microsoft.com/office/officeart/2005/8/layout/chevron2"/>
    <dgm:cxn modelId="{0EEBACF2-2659-491E-8EF2-8238C9ABC0F4}" srcId="{4026B0AD-558F-4271-B074-10C131CFEABA}" destId="{18B7A008-96CD-4016-9DBD-54BE77864766}" srcOrd="0" destOrd="0" parTransId="{4B56CFD2-A9E3-4E11-ABD4-62C4C42209CB}" sibTransId="{500BDB9E-5038-413C-B91D-A60AE3B26341}"/>
    <dgm:cxn modelId="{F30365EB-F77C-42EB-A1FE-218990FDBF28}" srcId="{DB8B378C-F966-4AF6-8818-C5A356B28135}" destId="{E6D0DDEE-EBA7-4B79-B364-D987D7D5BE5A}" srcOrd="0" destOrd="0" parTransId="{3BAD0CEA-280A-4745-BEA5-E3826B7BAD0E}" sibTransId="{3787F07B-4BF8-4F3B-9668-C2479ED03A97}"/>
    <dgm:cxn modelId="{97B295FB-78E3-4C3C-AD8E-501198E91038}" type="presOf" srcId="{4026B0AD-558F-4271-B074-10C131CFEABA}" destId="{78FDA845-AE78-437C-8548-3FC7FAD5BE83}" srcOrd="0" destOrd="0" presId="urn:microsoft.com/office/officeart/2005/8/layout/chevron2"/>
    <dgm:cxn modelId="{683DD3C8-C383-4F38-9567-B67056B6FFC5}" type="presOf" srcId="{69FDAFAA-89D8-4C4E-8344-9E07E8D373E3}" destId="{365515D7-80A8-4AD5-941E-BE06B0C66867}" srcOrd="0" destOrd="0" presId="urn:microsoft.com/office/officeart/2005/8/layout/chevron2"/>
    <dgm:cxn modelId="{1F9895E6-FDFE-45FB-A309-6E6C32E580BA}" srcId="{69FDAFAA-89D8-4C4E-8344-9E07E8D373E3}" destId="{4AF04819-EFEC-4039-9903-6E4EC1202D80}" srcOrd="3" destOrd="0" parTransId="{3E5A0D84-34A7-4832-9765-3FB82FCD1592}" sibTransId="{B70A98FD-D401-4E68-B0A6-6D1FA34724DD}"/>
    <dgm:cxn modelId="{8D7AA69B-7FC9-434B-BF53-FC462B4B7114}" type="presOf" srcId="{8491EE38-F96A-4FEB-B8D5-3B2DD024B964}" destId="{401D44C3-B685-47C7-BC13-3E57F4677B51}" srcOrd="0" destOrd="0" presId="urn:microsoft.com/office/officeart/2005/8/layout/chevron2"/>
    <dgm:cxn modelId="{B39D919A-480E-47D1-BA3E-FC8BE5D397DB}" srcId="{69FDAFAA-89D8-4C4E-8344-9E07E8D373E3}" destId="{10F755F0-8EC8-4EAF-A8FA-6851E0CD0F5F}" srcOrd="0" destOrd="0" parTransId="{09C12C94-3186-4FAB-9D1B-DDD8AD21E730}" sibTransId="{487F8022-D3AF-4CB8-9FC6-6091EBE75552}"/>
    <dgm:cxn modelId="{A9834118-AD41-4F1D-BBF3-C315C0B3B36D}" srcId="{69FDAFAA-89D8-4C4E-8344-9E07E8D373E3}" destId="{4026B0AD-558F-4271-B074-10C131CFEABA}" srcOrd="2" destOrd="0" parTransId="{A2F2F505-75F4-467D-9638-360285458260}" sibTransId="{857215DE-C9C4-4B33-90EB-EE16C136B245}"/>
    <dgm:cxn modelId="{C260A040-7A2E-40CC-95B5-FD21D4CF90AB}" type="presParOf" srcId="{365515D7-80A8-4AD5-941E-BE06B0C66867}" destId="{BEEA0B2E-5210-42E4-80F8-5A0C36E134ED}" srcOrd="0" destOrd="0" presId="urn:microsoft.com/office/officeart/2005/8/layout/chevron2"/>
    <dgm:cxn modelId="{1700309E-AD4C-4522-A277-766B1B698521}" type="presParOf" srcId="{BEEA0B2E-5210-42E4-80F8-5A0C36E134ED}" destId="{1827F94C-2CB8-4A5E-A90C-EC3970252C80}" srcOrd="0" destOrd="0" presId="urn:microsoft.com/office/officeart/2005/8/layout/chevron2"/>
    <dgm:cxn modelId="{5AF94836-92B4-4B7D-B4D6-19D5B635C377}" type="presParOf" srcId="{BEEA0B2E-5210-42E4-80F8-5A0C36E134ED}" destId="{4D94612D-6C62-4948-83BB-F85C5940E7A5}" srcOrd="1" destOrd="0" presId="urn:microsoft.com/office/officeart/2005/8/layout/chevron2"/>
    <dgm:cxn modelId="{D7777839-05B0-4A78-BAF9-968087C0AFF1}" type="presParOf" srcId="{365515D7-80A8-4AD5-941E-BE06B0C66867}" destId="{938D1EA2-E6C8-4208-822E-CCE51FF7C9FE}" srcOrd="1" destOrd="0" presId="urn:microsoft.com/office/officeart/2005/8/layout/chevron2"/>
    <dgm:cxn modelId="{E61AF010-D4B1-4D3C-912C-017CF595C834}" type="presParOf" srcId="{365515D7-80A8-4AD5-941E-BE06B0C66867}" destId="{5C976BF2-AAB6-4E01-8048-60D40F5D9C5E}" srcOrd="2" destOrd="0" presId="urn:microsoft.com/office/officeart/2005/8/layout/chevron2"/>
    <dgm:cxn modelId="{3E03CF45-CFD0-4732-8291-BAC1AD75702B}" type="presParOf" srcId="{5C976BF2-AAB6-4E01-8048-60D40F5D9C5E}" destId="{6A0FF307-3C68-4B3C-93C2-C0CA2081176F}" srcOrd="0" destOrd="0" presId="urn:microsoft.com/office/officeart/2005/8/layout/chevron2"/>
    <dgm:cxn modelId="{4760AC3D-D413-4911-BC25-F859F9350139}" type="presParOf" srcId="{5C976BF2-AAB6-4E01-8048-60D40F5D9C5E}" destId="{BEFC1294-0BC0-4B8E-AD79-9E80B657FD3F}" srcOrd="1" destOrd="0" presId="urn:microsoft.com/office/officeart/2005/8/layout/chevron2"/>
    <dgm:cxn modelId="{BAE93E73-6EA5-4B14-9FB7-5E1B95F50D03}" type="presParOf" srcId="{365515D7-80A8-4AD5-941E-BE06B0C66867}" destId="{C72AA3A4-5459-4619-B99C-A94FC1D44C8E}" srcOrd="3" destOrd="0" presId="urn:microsoft.com/office/officeart/2005/8/layout/chevron2"/>
    <dgm:cxn modelId="{9F21E0CA-09C8-48C2-8327-560D302B4C10}" type="presParOf" srcId="{365515D7-80A8-4AD5-941E-BE06B0C66867}" destId="{49516B5C-4B14-4D7E-8B74-3F20A8652704}" srcOrd="4" destOrd="0" presId="urn:microsoft.com/office/officeart/2005/8/layout/chevron2"/>
    <dgm:cxn modelId="{53074ACE-4F2D-48A3-A23C-A47B54DD1D94}" type="presParOf" srcId="{49516B5C-4B14-4D7E-8B74-3F20A8652704}" destId="{78FDA845-AE78-437C-8548-3FC7FAD5BE83}" srcOrd="0" destOrd="0" presId="urn:microsoft.com/office/officeart/2005/8/layout/chevron2"/>
    <dgm:cxn modelId="{BC9B4D19-35F9-4E3E-ABFC-AC081EB9FDA4}" type="presParOf" srcId="{49516B5C-4B14-4D7E-8B74-3F20A8652704}" destId="{246B070B-BEF8-40BB-9CFE-CAE3F049ABF3}" srcOrd="1" destOrd="0" presId="urn:microsoft.com/office/officeart/2005/8/layout/chevron2"/>
    <dgm:cxn modelId="{205CAC1E-B69D-48B5-8615-29394DEF65C7}" type="presParOf" srcId="{365515D7-80A8-4AD5-941E-BE06B0C66867}" destId="{228CEA87-5B30-4696-A6E8-47EC79BD96DD}" srcOrd="5" destOrd="0" presId="urn:microsoft.com/office/officeart/2005/8/layout/chevron2"/>
    <dgm:cxn modelId="{E94109F0-226F-450C-B203-8C4869D794EA}" type="presParOf" srcId="{365515D7-80A8-4AD5-941E-BE06B0C66867}" destId="{9B0EFC07-D2BC-4F5B-8110-24B2D91AE5AE}" srcOrd="6" destOrd="0" presId="urn:microsoft.com/office/officeart/2005/8/layout/chevron2"/>
    <dgm:cxn modelId="{861BE412-AC45-4FC7-8F62-A743D4BC6ACE}" type="presParOf" srcId="{9B0EFC07-D2BC-4F5B-8110-24B2D91AE5AE}" destId="{1E9B1230-5B86-435F-A56F-12B5267B3D21}" srcOrd="0" destOrd="0" presId="urn:microsoft.com/office/officeart/2005/8/layout/chevron2"/>
    <dgm:cxn modelId="{2D0526F9-B459-4352-BB43-1B4665B5E939}" type="presParOf" srcId="{9B0EFC07-D2BC-4F5B-8110-24B2D91AE5AE}" destId="{401D44C3-B685-47C7-BC13-3E57F4677B51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572026B-AEF9-B64D-B212-D12E21229EDB}" type="doc">
      <dgm:prSet loTypeId="urn:microsoft.com/office/officeart/2005/8/layout/bProcess3" loCatId="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5A15EAB9-1675-B340-BE0B-5A115E26D776}">
      <dgm:prSet custT="1"/>
      <dgm:spPr/>
      <dgm:t>
        <a:bodyPr/>
        <a:lstStyle/>
        <a:p>
          <a:pPr rtl="0"/>
          <a:r>
            <a:rPr lang="en-US" sz="1400" dirty="0" smtClean="0"/>
            <a:t>Expected economic &amp; social benefits of the project are estimated </a:t>
          </a:r>
          <a:endParaRPr lang="en-US" sz="1400" dirty="0"/>
        </a:p>
      </dgm:t>
    </dgm:pt>
    <dgm:pt modelId="{AA460191-F6CC-8F4A-A112-E212D14EDE51}" type="parTrans" cxnId="{89DC4063-D544-4240-96AD-44BB504CC9F5}">
      <dgm:prSet/>
      <dgm:spPr/>
      <dgm:t>
        <a:bodyPr/>
        <a:lstStyle/>
        <a:p>
          <a:endParaRPr lang="en-US"/>
        </a:p>
      </dgm:t>
    </dgm:pt>
    <dgm:pt modelId="{FD8DC52A-6367-374C-A6A9-41905B1643A2}" type="sibTrans" cxnId="{89DC4063-D544-4240-96AD-44BB504CC9F5}">
      <dgm:prSet/>
      <dgm:spPr/>
      <dgm:t>
        <a:bodyPr/>
        <a:lstStyle/>
        <a:p>
          <a:endParaRPr lang="en-US"/>
        </a:p>
      </dgm:t>
    </dgm:pt>
    <dgm:pt modelId="{4A47CDC9-B72F-D046-8DAE-1D6DD53F38ED}">
      <dgm:prSet custT="1"/>
      <dgm:spPr/>
      <dgm:t>
        <a:bodyPr/>
        <a:lstStyle/>
        <a:p>
          <a:pPr rtl="0"/>
          <a:r>
            <a:rPr lang="en-US" sz="1400" dirty="0" smtClean="0"/>
            <a:t>EIRR and ENPV are calculated to verify that the current project is the least cost option </a:t>
          </a:r>
          <a:endParaRPr lang="en-US" sz="1400" dirty="0"/>
        </a:p>
      </dgm:t>
    </dgm:pt>
    <dgm:pt modelId="{7D24E826-1DEF-114B-89E9-6A35C763DD80}" type="parTrans" cxnId="{0489FC20-4AC2-3049-ABF6-52E767F3B16E}">
      <dgm:prSet/>
      <dgm:spPr/>
      <dgm:t>
        <a:bodyPr/>
        <a:lstStyle/>
        <a:p>
          <a:endParaRPr lang="en-US"/>
        </a:p>
      </dgm:t>
    </dgm:pt>
    <dgm:pt modelId="{842EE56F-3EA6-0241-A169-DF794B779ED0}" type="sibTrans" cxnId="{0489FC20-4AC2-3049-ABF6-52E767F3B16E}">
      <dgm:prSet/>
      <dgm:spPr/>
      <dgm:t>
        <a:bodyPr/>
        <a:lstStyle/>
        <a:p>
          <a:endParaRPr lang="en-US"/>
        </a:p>
      </dgm:t>
    </dgm:pt>
    <dgm:pt modelId="{FE78C662-4E16-B74F-94FF-BE3488C4F0EF}" type="pres">
      <dgm:prSet presAssocID="{A572026B-AEF9-B64D-B212-D12E21229E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B0EE7-FDAE-C441-9649-FF38271BD2D1}" type="pres">
      <dgm:prSet presAssocID="{5A15EAB9-1675-B340-BE0B-5A115E26D776}" presName="node" presStyleLbl="node1" presStyleIdx="0" presStyleCnt="2" custScaleX="290568" custLinFactNeighborX="4546" custLinFactNeighborY="10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08107-46E5-144C-B795-435375686964}" type="pres">
      <dgm:prSet presAssocID="{FD8DC52A-6367-374C-A6A9-41905B1643A2}" presName="sibTrans" presStyleLbl="sibTrans1D1" presStyleIdx="0" presStyleCnt="1"/>
      <dgm:spPr/>
      <dgm:t>
        <a:bodyPr/>
        <a:lstStyle/>
        <a:p>
          <a:endParaRPr lang="en-US"/>
        </a:p>
      </dgm:t>
    </dgm:pt>
    <dgm:pt modelId="{01EE796F-A4F8-5947-8C73-9C4D7E40E6A0}" type="pres">
      <dgm:prSet presAssocID="{FD8DC52A-6367-374C-A6A9-41905B1643A2}" presName="connectorText" presStyleLbl="sibTrans1D1" presStyleIdx="0" presStyleCnt="1"/>
      <dgm:spPr/>
      <dgm:t>
        <a:bodyPr/>
        <a:lstStyle/>
        <a:p>
          <a:endParaRPr lang="en-US"/>
        </a:p>
      </dgm:t>
    </dgm:pt>
    <dgm:pt modelId="{DE492A04-034D-5E4B-A6DD-2CEC8963E86B}" type="pres">
      <dgm:prSet presAssocID="{4A47CDC9-B72F-D046-8DAE-1D6DD53F38ED}" presName="node" presStyleLbl="node1" presStyleIdx="1" presStyleCnt="2" custScaleX="284041" custLinFactNeighborX="254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FBFF2E-90DA-8F4F-A077-D4389093D450}" type="presOf" srcId="{5A15EAB9-1675-B340-BE0B-5A115E26D776}" destId="{31EB0EE7-FDAE-C441-9649-FF38271BD2D1}" srcOrd="0" destOrd="0" presId="urn:microsoft.com/office/officeart/2005/8/layout/bProcess3"/>
    <dgm:cxn modelId="{DA2AFC12-5ED3-C348-AEA2-F6164BEC1165}" type="presOf" srcId="{A572026B-AEF9-B64D-B212-D12E21229EDB}" destId="{FE78C662-4E16-B74F-94FF-BE3488C4F0EF}" srcOrd="0" destOrd="0" presId="urn:microsoft.com/office/officeart/2005/8/layout/bProcess3"/>
    <dgm:cxn modelId="{5BAE39E1-9213-404E-AEA9-D702EEE9BDAB}" type="presOf" srcId="{FD8DC52A-6367-374C-A6A9-41905B1643A2}" destId="{01EE796F-A4F8-5947-8C73-9C4D7E40E6A0}" srcOrd="1" destOrd="0" presId="urn:microsoft.com/office/officeart/2005/8/layout/bProcess3"/>
    <dgm:cxn modelId="{07B8FFB2-0109-BE4C-BA2F-EC2D0BE99A8B}" type="presOf" srcId="{4A47CDC9-B72F-D046-8DAE-1D6DD53F38ED}" destId="{DE492A04-034D-5E4B-A6DD-2CEC8963E86B}" srcOrd="0" destOrd="0" presId="urn:microsoft.com/office/officeart/2005/8/layout/bProcess3"/>
    <dgm:cxn modelId="{89DC4063-D544-4240-96AD-44BB504CC9F5}" srcId="{A572026B-AEF9-B64D-B212-D12E21229EDB}" destId="{5A15EAB9-1675-B340-BE0B-5A115E26D776}" srcOrd="0" destOrd="0" parTransId="{AA460191-F6CC-8F4A-A112-E212D14EDE51}" sibTransId="{FD8DC52A-6367-374C-A6A9-41905B1643A2}"/>
    <dgm:cxn modelId="{05C69D84-923E-D240-9B1E-0882E5EEA90A}" type="presOf" srcId="{FD8DC52A-6367-374C-A6A9-41905B1643A2}" destId="{56108107-46E5-144C-B795-435375686964}" srcOrd="0" destOrd="0" presId="urn:microsoft.com/office/officeart/2005/8/layout/bProcess3"/>
    <dgm:cxn modelId="{0489FC20-4AC2-3049-ABF6-52E767F3B16E}" srcId="{A572026B-AEF9-B64D-B212-D12E21229EDB}" destId="{4A47CDC9-B72F-D046-8DAE-1D6DD53F38ED}" srcOrd="1" destOrd="0" parTransId="{7D24E826-1DEF-114B-89E9-6A35C763DD80}" sibTransId="{842EE56F-3EA6-0241-A169-DF794B779ED0}"/>
    <dgm:cxn modelId="{74E563EE-564A-5442-B903-E1CED37010BE}" type="presParOf" srcId="{FE78C662-4E16-B74F-94FF-BE3488C4F0EF}" destId="{31EB0EE7-FDAE-C441-9649-FF38271BD2D1}" srcOrd="0" destOrd="0" presId="urn:microsoft.com/office/officeart/2005/8/layout/bProcess3"/>
    <dgm:cxn modelId="{3455D5F1-B872-EA47-80DA-20956674E20B}" type="presParOf" srcId="{FE78C662-4E16-B74F-94FF-BE3488C4F0EF}" destId="{56108107-46E5-144C-B795-435375686964}" srcOrd="1" destOrd="0" presId="urn:microsoft.com/office/officeart/2005/8/layout/bProcess3"/>
    <dgm:cxn modelId="{78F4E214-D1BC-C147-B15E-734041C832CA}" type="presParOf" srcId="{56108107-46E5-144C-B795-435375686964}" destId="{01EE796F-A4F8-5947-8C73-9C4D7E40E6A0}" srcOrd="0" destOrd="0" presId="urn:microsoft.com/office/officeart/2005/8/layout/bProcess3"/>
    <dgm:cxn modelId="{B0431096-DEE1-2C44-A64D-A3E8DFC81DE3}" type="presParOf" srcId="{FE78C662-4E16-B74F-94FF-BE3488C4F0EF}" destId="{DE492A04-034D-5E4B-A6DD-2CEC8963E86B}" srcOrd="2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2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572026B-AEF9-B64D-B212-D12E21229EDB}" type="doc">
      <dgm:prSet loTypeId="urn:microsoft.com/office/officeart/2005/8/layout/bProcess3" loCatId="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A15EAB9-1675-B340-BE0B-5A115E26D776}">
      <dgm:prSet custT="1"/>
      <dgm:spPr/>
      <dgm:t>
        <a:bodyPr/>
        <a:lstStyle/>
        <a:p>
          <a:pPr rtl="0"/>
          <a:r>
            <a:rPr lang="en-US" sz="1800" dirty="0" smtClean="0">
              <a:latin typeface="+mn-lt"/>
              <a:cs typeface="Arial" charset="0"/>
            </a:rPr>
            <a:t>Project management plan is devised setting out procedures on how the PPP project will be procured</a:t>
          </a:r>
          <a:endParaRPr lang="en-US" sz="1800" dirty="0">
            <a:latin typeface="+mn-lt"/>
          </a:endParaRPr>
        </a:p>
      </dgm:t>
    </dgm:pt>
    <dgm:pt modelId="{AA460191-F6CC-8F4A-A112-E212D14EDE51}" type="parTrans" cxnId="{89DC4063-D544-4240-96AD-44BB504CC9F5}">
      <dgm:prSet/>
      <dgm:spPr/>
      <dgm:t>
        <a:bodyPr/>
        <a:lstStyle/>
        <a:p>
          <a:endParaRPr lang="en-US"/>
        </a:p>
      </dgm:t>
    </dgm:pt>
    <dgm:pt modelId="{FD8DC52A-6367-374C-A6A9-41905B1643A2}" type="sibTrans" cxnId="{89DC4063-D544-4240-96AD-44BB504CC9F5}">
      <dgm:prSet/>
      <dgm:spPr/>
      <dgm:t>
        <a:bodyPr/>
        <a:lstStyle/>
        <a:p>
          <a:endParaRPr lang="en-US"/>
        </a:p>
      </dgm:t>
    </dgm:pt>
    <dgm:pt modelId="{FE78C662-4E16-B74F-94FF-BE3488C4F0EF}" type="pres">
      <dgm:prSet presAssocID="{A572026B-AEF9-B64D-B212-D12E21229E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B0EE7-FDAE-C441-9649-FF38271BD2D1}" type="pres">
      <dgm:prSet presAssocID="{5A15EAB9-1675-B340-BE0B-5A115E26D776}" presName="node" presStyleLbl="node1" presStyleIdx="0" presStyleCnt="1" custScaleX="627455" custLinFactNeighborX="1459" custLinFactNeighborY="1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DC4063-D544-4240-96AD-44BB504CC9F5}" srcId="{A572026B-AEF9-B64D-B212-D12E21229EDB}" destId="{5A15EAB9-1675-B340-BE0B-5A115E26D776}" srcOrd="0" destOrd="0" parTransId="{AA460191-F6CC-8F4A-A112-E212D14EDE51}" sibTransId="{FD8DC52A-6367-374C-A6A9-41905B1643A2}"/>
    <dgm:cxn modelId="{99248A9C-43C6-0A45-809E-5692178CD79E}" type="presOf" srcId="{A572026B-AEF9-B64D-B212-D12E21229EDB}" destId="{FE78C662-4E16-B74F-94FF-BE3488C4F0EF}" srcOrd="0" destOrd="0" presId="urn:microsoft.com/office/officeart/2005/8/layout/bProcess3"/>
    <dgm:cxn modelId="{AC6162E9-34ED-174D-8B1F-94BF48BAEF49}" type="presOf" srcId="{5A15EAB9-1675-B340-BE0B-5A115E26D776}" destId="{31EB0EE7-FDAE-C441-9649-FF38271BD2D1}" srcOrd="0" destOrd="0" presId="urn:microsoft.com/office/officeart/2005/8/layout/bProcess3"/>
    <dgm:cxn modelId="{1EFEE96D-E32A-8245-A0AF-72D3F0B7E42F}" type="presParOf" srcId="{FE78C662-4E16-B74F-94FF-BE3488C4F0EF}" destId="{31EB0EE7-FDAE-C441-9649-FF38271BD2D1}" srcOrd="0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572026B-AEF9-B64D-B212-D12E21229EDB}" type="doc">
      <dgm:prSet loTypeId="urn:microsoft.com/office/officeart/2005/8/layout/bProcess3" loCatId="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5A15EAB9-1675-B340-BE0B-5A115E26D776}">
      <dgm:prSet custT="1"/>
      <dgm:spPr/>
      <dgm:t>
        <a:bodyPr/>
        <a:lstStyle/>
        <a:p>
          <a:pPr rtl="0"/>
          <a:r>
            <a:rPr lang="en-US" sz="1800" dirty="0" smtClean="0"/>
            <a:t>Change in the project or macro-economic conditions</a:t>
          </a:r>
          <a:endParaRPr lang="en-US" sz="1800" dirty="0"/>
        </a:p>
      </dgm:t>
    </dgm:pt>
    <dgm:pt modelId="{AA460191-F6CC-8F4A-A112-E212D14EDE51}" type="parTrans" cxnId="{89DC4063-D544-4240-96AD-44BB504CC9F5}">
      <dgm:prSet/>
      <dgm:spPr/>
      <dgm:t>
        <a:bodyPr/>
        <a:lstStyle/>
        <a:p>
          <a:endParaRPr lang="en-US"/>
        </a:p>
      </dgm:t>
    </dgm:pt>
    <dgm:pt modelId="{FD8DC52A-6367-374C-A6A9-41905B1643A2}" type="sibTrans" cxnId="{89DC4063-D544-4240-96AD-44BB504CC9F5}">
      <dgm:prSet/>
      <dgm:spPr/>
      <dgm:t>
        <a:bodyPr/>
        <a:lstStyle/>
        <a:p>
          <a:endParaRPr lang="en-US"/>
        </a:p>
      </dgm:t>
    </dgm:pt>
    <dgm:pt modelId="{4A47CDC9-B72F-D046-8DAE-1D6DD53F38ED}">
      <dgm:prSet custT="1"/>
      <dgm:spPr/>
      <dgm:t>
        <a:bodyPr/>
        <a:lstStyle/>
        <a:p>
          <a:pPr rtl="0"/>
          <a:r>
            <a:rPr lang="en-US" sz="1800" dirty="0" smtClean="0"/>
            <a:t>Update the Feasibility Study</a:t>
          </a:r>
          <a:endParaRPr lang="en-US" sz="1800" dirty="0"/>
        </a:p>
      </dgm:t>
    </dgm:pt>
    <dgm:pt modelId="{7D24E826-1DEF-114B-89E9-6A35C763DD80}" type="parTrans" cxnId="{0489FC20-4AC2-3049-ABF6-52E767F3B16E}">
      <dgm:prSet/>
      <dgm:spPr/>
      <dgm:t>
        <a:bodyPr/>
        <a:lstStyle/>
        <a:p>
          <a:endParaRPr lang="en-US"/>
        </a:p>
      </dgm:t>
    </dgm:pt>
    <dgm:pt modelId="{842EE56F-3EA6-0241-A169-DF794B779ED0}" type="sibTrans" cxnId="{0489FC20-4AC2-3049-ABF6-52E767F3B16E}">
      <dgm:prSet/>
      <dgm:spPr/>
      <dgm:t>
        <a:bodyPr/>
        <a:lstStyle/>
        <a:p>
          <a:endParaRPr lang="en-US"/>
        </a:p>
      </dgm:t>
    </dgm:pt>
    <dgm:pt modelId="{FE78C662-4E16-B74F-94FF-BE3488C4F0EF}" type="pres">
      <dgm:prSet presAssocID="{A572026B-AEF9-B64D-B212-D12E21229E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B0EE7-FDAE-C441-9649-FF38271BD2D1}" type="pres">
      <dgm:prSet presAssocID="{5A15EAB9-1675-B340-BE0B-5A115E26D776}" presName="node" presStyleLbl="node1" presStyleIdx="0" presStyleCnt="2" custScaleX="290568" custLinFactNeighborX="4546" custLinFactNeighborY="10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08107-46E5-144C-B795-435375686964}" type="pres">
      <dgm:prSet presAssocID="{FD8DC52A-6367-374C-A6A9-41905B1643A2}" presName="sibTrans" presStyleLbl="sibTrans1D1" presStyleIdx="0" presStyleCnt="1"/>
      <dgm:spPr/>
      <dgm:t>
        <a:bodyPr/>
        <a:lstStyle/>
        <a:p>
          <a:endParaRPr lang="en-US"/>
        </a:p>
      </dgm:t>
    </dgm:pt>
    <dgm:pt modelId="{01EE796F-A4F8-5947-8C73-9C4D7E40E6A0}" type="pres">
      <dgm:prSet presAssocID="{FD8DC52A-6367-374C-A6A9-41905B1643A2}" presName="connectorText" presStyleLbl="sibTrans1D1" presStyleIdx="0" presStyleCnt="1"/>
      <dgm:spPr/>
      <dgm:t>
        <a:bodyPr/>
        <a:lstStyle/>
        <a:p>
          <a:endParaRPr lang="en-US"/>
        </a:p>
      </dgm:t>
    </dgm:pt>
    <dgm:pt modelId="{DE492A04-034D-5E4B-A6DD-2CEC8963E86B}" type="pres">
      <dgm:prSet presAssocID="{4A47CDC9-B72F-D046-8DAE-1D6DD53F38ED}" presName="node" presStyleLbl="node1" presStyleIdx="1" presStyleCnt="2" custScaleX="284041" custLinFactNeighborX="254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6CC60-C15B-A843-96D8-F2D95725ADD1}" type="presOf" srcId="{4A47CDC9-B72F-D046-8DAE-1D6DD53F38ED}" destId="{DE492A04-034D-5E4B-A6DD-2CEC8963E86B}" srcOrd="0" destOrd="0" presId="urn:microsoft.com/office/officeart/2005/8/layout/bProcess3"/>
    <dgm:cxn modelId="{C7E5E704-ECD8-9F46-B1CD-FA57E2AED6ED}" type="presOf" srcId="{5A15EAB9-1675-B340-BE0B-5A115E26D776}" destId="{31EB0EE7-FDAE-C441-9649-FF38271BD2D1}" srcOrd="0" destOrd="0" presId="urn:microsoft.com/office/officeart/2005/8/layout/bProcess3"/>
    <dgm:cxn modelId="{89DC4063-D544-4240-96AD-44BB504CC9F5}" srcId="{A572026B-AEF9-B64D-B212-D12E21229EDB}" destId="{5A15EAB9-1675-B340-BE0B-5A115E26D776}" srcOrd="0" destOrd="0" parTransId="{AA460191-F6CC-8F4A-A112-E212D14EDE51}" sibTransId="{FD8DC52A-6367-374C-A6A9-41905B1643A2}"/>
    <dgm:cxn modelId="{19853043-193D-1F42-94FE-B8C0B8A910FB}" type="presOf" srcId="{FD8DC52A-6367-374C-A6A9-41905B1643A2}" destId="{56108107-46E5-144C-B795-435375686964}" srcOrd="0" destOrd="0" presId="urn:microsoft.com/office/officeart/2005/8/layout/bProcess3"/>
    <dgm:cxn modelId="{0489FC20-4AC2-3049-ABF6-52E767F3B16E}" srcId="{A572026B-AEF9-B64D-B212-D12E21229EDB}" destId="{4A47CDC9-B72F-D046-8DAE-1D6DD53F38ED}" srcOrd="1" destOrd="0" parTransId="{7D24E826-1DEF-114B-89E9-6A35C763DD80}" sibTransId="{842EE56F-3EA6-0241-A169-DF794B779ED0}"/>
    <dgm:cxn modelId="{AFE3F001-21B1-6541-AE15-77A5017620B3}" type="presOf" srcId="{FD8DC52A-6367-374C-A6A9-41905B1643A2}" destId="{01EE796F-A4F8-5947-8C73-9C4D7E40E6A0}" srcOrd="1" destOrd="0" presId="urn:microsoft.com/office/officeart/2005/8/layout/bProcess3"/>
    <dgm:cxn modelId="{D4DDB76C-6BFE-6843-86D7-5B40A8BF8CE1}" type="presOf" srcId="{A572026B-AEF9-B64D-B212-D12E21229EDB}" destId="{FE78C662-4E16-B74F-94FF-BE3488C4F0EF}" srcOrd="0" destOrd="0" presId="urn:microsoft.com/office/officeart/2005/8/layout/bProcess3"/>
    <dgm:cxn modelId="{E164AA5A-02CE-5640-8873-20214EF3A55D}" type="presParOf" srcId="{FE78C662-4E16-B74F-94FF-BE3488C4F0EF}" destId="{31EB0EE7-FDAE-C441-9649-FF38271BD2D1}" srcOrd="0" destOrd="0" presId="urn:microsoft.com/office/officeart/2005/8/layout/bProcess3"/>
    <dgm:cxn modelId="{FB046C57-242E-6541-AC99-3F0ACD9428D2}" type="presParOf" srcId="{FE78C662-4E16-B74F-94FF-BE3488C4F0EF}" destId="{56108107-46E5-144C-B795-435375686964}" srcOrd="1" destOrd="0" presId="urn:microsoft.com/office/officeart/2005/8/layout/bProcess3"/>
    <dgm:cxn modelId="{7E2D2354-5E18-0F4A-8C40-8080EBAD8737}" type="presParOf" srcId="{56108107-46E5-144C-B795-435375686964}" destId="{01EE796F-A4F8-5947-8C73-9C4D7E40E6A0}" srcOrd="0" destOrd="0" presId="urn:microsoft.com/office/officeart/2005/8/layout/bProcess3"/>
    <dgm:cxn modelId="{C9DD773F-5E07-9B46-9E96-52AA305B1900}" type="presParOf" srcId="{FE78C662-4E16-B74F-94FF-BE3488C4F0EF}" destId="{DE492A04-034D-5E4B-A6DD-2CEC8963E86B}" srcOrd="2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572026B-AEF9-B64D-B212-D12E21229EDB}" type="doc">
      <dgm:prSet loTypeId="urn:microsoft.com/office/officeart/2005/8/layout/bProcess3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A15EAB9-1675-B340-BE0B-5A115E26D776}">
      <dgm:prSet custT="1"/>
      <dgm:spPr/>
      <dgm:t>
        <a:bodyPr/>
        <a:lstStyle/>
        <a:p>
          <a:pPr algn="ctr" rtl="0"/>
          <a:r>
            <a:rPr lang="en-US" sz="1800" dirty="0" smtClean="0"/>
            <a:t>Project’s financial viability is examined taking into account project </a:t>
          </a:r>
          <a:r>
            <a:rPr lang="en-US" sz="1800" u="none" dirty="0" smtClean="0"/>
            <a:t>costs &amp; revenues</a:t>
          </a:r>
          <a:endParaRPr lang="en-US" sz="1800" dirty="0"/>
        </a:p>
      </dgm:t>
    </dgm:pt>
    <dgm:pt modelId="{AA460191-F6CC-8F4A-A112-E212D14EDE51}" type="parTrans" cxnId="{89DC4063-D544-4240-96AD-44BB504CC9F5}">
      <dgm:prSet/>
      <dgm:spPr/>
      <dgm:t>
        <a:bodyPr/>
        <a:lstStyle/>
        <a:p>
          <a:pPr algn="ctr"/>
          <a:endParaRPr lang="en-US"/>
        </a:p>
      </dgm:t>
    </dgm:pt>
    <dgm:pt modelId="{FD8DC52A-6367-374C-A6A9-41905B1643A2}" type="sibTrans" cxnId="{89DC4063-D544-4240-96AD-44BB504CC9F5}">
      <dgm:prSet/>
      <dgm:spPr/>
      <dgm:t>
        <a:bodyPr/>
        <a:lstStyle/>
        <a:p>
          <a:pPr algn="ctr"/>
          <a:endParaRPr lang="en-US"/>
        </a:p>
      </dgm:t>
    </dgm:pt>
    <dgm:pt modelId="{4A47CDC9-B72F-D046-8DAE-1D6DD53F38ED}">
      <dgm:prSet custT="1"/>
      <dgm:spPr/>
      <dgm:t>
        <a:bodyPr/>
        <a:lstStyle/>
        <a:p>
          <a:pPr algn="ctr" rtl="0"/>
          <a:r>
            <a:rPr lang="en-US" sz="1800" dirty="0" smtClean="0"/>
            <a:t>Impact of the project on public sector finances is evaluated</a:t>
          </a:r>
          <a:endParaRPr lang="en-US" sz="1800" dirty="0"/>
        </a:p>
      </dgm:t>
    </dgm:pt>
    <dgm:pt modelId="{7D24E826-1DEF-114B-89E9-6A35C763DD80}" type="parTrans" cxnId="{0489FC20-4AC2-3049-ABF6-52E767F3B16E}">
      <dgm:prSet/>
      <dgm:spPr/>
      <dgm:t>
        <a:bodyPr/>
        <a:lstStyle/>
        <a:p>
          <a:pPr algn="ctr"/>
          <a:endParaRPr lang="en-US"/>
        </a:p>
      </dgm:t>
    </dgm:pt>
    <dgm:pt modelId="{842EE56F-3EA6-0241-A169-DF794B779ED0}" type="sibTrans" cxnId="{0489FC20-4AC2-3049-ABF6-52E767F3B16E}">
      <dgm:prSet/>
      <dgm:spPr/>
      <dgm:t>
        <a:bodyPr/>
        <a:lstStyle/>
        <a:p>
          <a:pPr algn="ctr"/>
          <a:endParaRPr lang="en-US"/>
        </a:p>
      </dgm:t>
    </dgm:pt>
    <dgm:pt modelId="{FE78C662-4E16-B74F-94FF-BE3488C4F0EF}" type="pres">
      <dgm:prSet presAssocID="{A572026B-AEF9-B64D-B212-D12E21229E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B0EE7-FDAE-C441-9649-FF38271BD2D1}" type="pres">
      <dgm:prSet presAssocID="{5A15EAB9-1675-B340-BE0B-5A115E26D776}" presName="node" presStyleLbl="node1" presStyleIdx="0" presStyleCnt="2" custScaleX="290568" custScaleY="133603" custLinFactNeighborX="4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08107-46E5-144C-B795-435375686964}" type="pres">
      <dgm:prSet presAssocID="{FD8DC52A-6367-374C-A6A9-41905B1643A2}" presName="sibTrans" presStyleLbl="sibTrans1D1" presStyleIdx="0" presStyleCnt="1"/>
      <dgm:spPr/>
      <dgm:t>
        <a:bodyPr/>
        <a:lstStyle/>
        <a:p>
          <a:endParaRPr lang="en-US"/>
        </a:p>
      </dgm:t>
    </dgm:pt>
    <dgm:pt modelId="{01EE796F-A4F8-5947-8C73-9C4D7E40E6A0}" type="pres">
      <dgm:prSet presAssocID="{FD8DC52A-6367-374C-A6A9-41905B1643A2}" presName="connectorText" presStyleLbl="sibTrans1D1" presStyleIdx="0" presStyleCnt="1"/>
      <dgm:spPr/>
      <dgm:t>
        <a:bodyPr/>
        <a:lstStyle/>
        <a:p>
          <a:endParaRPr lang="en-US"/>
        </a:p>
      </dgm:t>
    </dgm:pt>
    <dgm:pt modelId="{DE492A04-034D-5E4B-A6DD-2CEC8963E86B}" type="pres">
      <dgm:prSet presAssocID="{4A47CDC9-B72F-D046-8DAE-1D6DD53F38ED}" presName="node" presStyleLbl="node1" presStyleIdx="1" presStyleCnt="2" custScaleX="284041" custScaleY="133798" custLinFactNeighborX="5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31E9C1-DE9F-B14A-807D-4A1E5692E823}" type="presOf" srcId="{5A15EAB9-1675-B340-BE0B-5A115E26D776}" destId="{31EB0EE7-FDAE-C441-9649-FF38271BD2D1}" srcOrd="0" destOrd="0" presId="urn:microsoft.com/office/officeart/2005/8/layout/bProcess3"/>
    <dgm:cxn modelId="{EE4D0168-6717-EF4F-A7CD-BBA89B2F4247}" type="presOf" srcId="{FD8DC52A-6367-374C-A6A9-41905B1643A2}" destId="{56108107-46E5-144C-B795-435375686964}" srcOrd="0" destOrd="0" presId="urn:microsoft.com/office/officeart/2005/8/layout/bProcess3"/>
    <dgm:cxn modelId="{99470172-F00C-0143-9F7A-1134745D2DAD}" type="presOf" srcId="{FD8DC52A-6367-374C-A6A9-41905B1643A2}" destId="{01EE796F-A4F8-5947-8C73-9C4D7E40E6A0}" srcOrd="1" destOrd="0" presId="urn:microsoft.com/office/officeart/2005/8/layout/bProcess3"/>
    <dgm:cxn modelId="{89DC4063-D544-4240-96AD-44BB504CC9F5}" srcId="{A572026B-AEF9-B64D-B212-D12E21229EDB}" destId="{5A15EAB9-1675-B340-BE0B-5A115E26D776}" srcOrd="0" destOrd="0" parTransId="{AA460191-F6CC-8F4A-A112-E212D14EDE51}" sibTransId="{FD8DC52A-6367-374C-A6A9-41905B1643A2}"/>
    <dgm:cxn modelId="{0489FC20-4AC2-3049-ABF6-52E767F3B16E}" srcId="{A572026B-AEF9-B64D-B212-D12E21229EDB}" destId="{4A47CDC9-B72F-D046-8DAE-1D6DD53F38ED}" srcOrd="1" destOrd="0" parTransId="{7D24E826-1DEF-114B-89E9-6A35C763DD80}" sibTransId="{842EE56F-3EA6-0241-A169-DF794B779ED0}"/>
    <dgm:cxn modelId="{C8682369-7B6A-7A4D-969B-9D28AAB90860}" type="presOf" srcId="{A572026B-AEF9-B64D-B212-D12E21229EDB}" destId="{FE78C662-4E16-B74F-94FF-BE3488C4F0EF}" srcOrd="0" destOrd="0" presId="urn:microsoft.com/office/officeart/2005/8/layout/bProcess3"/>
    <dgm:cxn modelId="{297EBE82-1117-2440-AE0C-CDC7C3E56C2D}" type="presOf" srcId="{4A47CDC9-B72F-D046-8DAE-1D6DD53F38ED}" destId="{DE492A04-034D-5E4B-A6DD-2CEC8963E86B}" srcOrd="0" destOrd="0" presId="urn:microsoft.com/office/officeart/2005/8/layout/bProcess3"/>
    <dgm:cxn modelId="{E50FBA75-AA4E-E945-955A-6BDA046A31D5}" type="presParOf" srcId="{FE78C662-4E16-B74F-94FF-BE3488C4F0EF}" destId="{31EB0EE7-FDAE-C441-9649-FF38271BD2D1}" srcOrd="0" destOrd="0" presId="urn:microsoft.com/office/officeart/2005/8/layout/bProcess3"/>
    <dgm:cxn modelId="{6EA52349-BF06-A343-BBAC-CA4331AD85DD}" type="presParOf" srcId="{FE78C662-4E16-B74F-94FF-BE3488C4F0EF}" destId="{56108107-46E5-144C-B795-435375686964}" srcOrd="1" destOrd="0" presId="urn:microsoft.com/office/officeart/2005/8/layout/bProcess3"/>
    <dgm:cxn modelId="{1F07360E-59CE-284F-B8D2-B438F0237C38}" type="presParOf" srcId="{56108107-46E5-144C-B795-435375686964}" destId="{01EE796F-A4F8-5947-8C73-9C4D7E40E6A0}" srcOrd="0" destOrd="0" presId="urn:microsoft.com/office/officeart/2005/8/layout/bProcess3"/>
    <dgm:cxn modelId="{6D4B0A89-7D51-7046-82AD-EC9C42FD2FB5}" type="presParOf" srcId="{FE78C662-4E16-B74F-94FF-BE3488C4F0EF}" destId="{DE492A04-034D-5E4B-A6DD-2CEC8963E86B}" srcOrd="2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09BD396-79BF-4354-81A2-6B4DDC964732}" type="doc">
      <dgm:prSet loTypeId="urn:microsoft.com/office/officeart/2005/8/layout/bProcess3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E8BF995C-D1F8-4D67-A9CF-9A218E5BA632}">
      <dgm:prSet phldrT="[Text]" custT="1"/>
      <dgm:spPr/>
      <dgm:t>
        <a:bodyPr/>
        <a:lstStyle/>
        <a:p>
          <a:r>
            <a:rPr lang="en-US" sz="1400" b="1" dirty="0" smtClean="0"/>
            <a:t>Prepare and Issue RFQ</a:t>
          </a:r>
          <a:endParaRPr lang="en-US" sz="1400" b="1" dirty="0"/>
        </a:p>
      </dgm:t>
    </dgm:pt>
    <dgm:pt modelId="{E269C9DA-0693-4CDF-A833-D9445BC33730}" type="parTrans" cxnId="{CBBA5F12-716E-49AC-AE2B-D6DA6835B9B2}">
      <dgm:prSet/>
      <dgm:spPr/>
      <dgm:t>
        <a:bodyPr/>
        <a:lstStyle/>
        <a:p>
          <a:endParaRPr lang="en-US" sz="2000"/>
        </a:p>
      </dgm:t>
    </dgm:pt>
    <dgm:pt modelId="{86D9354E-DF43-4878-89E7-8C7A9235D50D}" type="sibTrans" cxnId="{CBBA5F12-716E-49AC-AE2B-D6DA6835B9B2}">
      <dgm:prSet custT="1"/>
      <dgm:spPr/>
      <dgm:t>
        <a:bodyPr/>
        <a:lstStyle/>
        <a:p>
          <a:endParaRPr lang="en-US" sz="600"/>
        </a:p>
      </dgm:t>
    </dgm:pt>
    <dgm:pt modelId="{B8F2FA4F-78E1-4722-935A-5D047F037A90}">
      <dgm:prSet phldrT="[Text]" custT="1"/>
      <dgm:spPr/>
      <dgm:t>
        <a:bodyPr/>
        <a:lstStyle/>
        <a:p>
          <a:r>
            <a:rPr lang="en-US" sz="1400" b="1" dirty="0" smtClean="0"/>
            <a:t>Evaluate RFQ response &amp; Pre-qualify bidders </a:t>
          </a:r>
          <a:endParaRPr lang="en-US" sz="1400" b="1" dirty="0"/>
        </a:p>
      </dgm:t>
    </dgm:pt>
    <dgm:pt modelId="{F53F61AB-353C-4091-8880-FE05B14510A9}" type="parTrans" cxnId="{9637DE00-F039-4E6D-A027-4029E1E413F7}">
      <dgm:prSet/>
      <dgm:spPr/>
      <dgm:t>
        <a:bodyPr/>
        <a:lstStyle/>
        <a:p>
          <a:endParaRPr lang="en-US" sz="2000"/>
        </a:p>
      </dgm:t>
    </dgm:pt>
    <dgm:pt modelId="{A01A7F66-232F-46B3-9F6F-46C05397ABD2}" type="sibTrans" cxnId="{9637DE00-F039-4E6D-A027-4029E1E413F7}">
      <dgm:prSet custT="1"/>
      <dgm:spPr/>
      <dgm:t>
        <a:bodyPr/>
        <a:lstStyle/>
        <a:p>
          <a:endParaRPr lang="en-US" sz="600"/>
        </a:p>
      </dgm:t>
    </dgm:pt>
    <dgm:pt modelId="{00954D0B-5E41-406C-9897-877371F100AE}">
      <dgm:prSet phldrT="[Text]" custT="1"/>
      <dgm:spPr/>
      <dgm:t>
        <a:bodyPr/>
        <a:lstStyle/>
        <a:p>
          <a:r>
            <a:rPr lang="en-US" sz="1400" b="1" dirty="0" smtClean="0"/>
            <a:t>Prepare &amp; distribute draft RFP document</a:t>
          </a:r>
          <a:endParaRPr lang="en-US" sz="1400" b="1" dirty="0"/>
        </a:p>
      </dgm:t>
    </dgm:pt>
    <dgm:pt modelId="{A020E85E-7009-46B9-9080-18948710131E}" type="parTrans" cxnId="{60F68FA7-A81C-4A64-A079-032F4ECFB4D9}">
      <dgm:prSet/>
      <dgm:spPr/>
      <dgm:t>
        <a:bodyPr/>
        <a:lstStyle/>
        <a:p>
          <a:endParaRPr lang="en-US" sz="2000"/>
        </a:p>
      </dgm:t>
    </dgm:pt>
    <dgm:pt modelId="{1D756224-F8C6-494E-B10D-2B18FB11A3A3}" type="sibTrans" cxnId="{60F68FA7-A81C-4A64-A079-032F4ECFB4D9}">
      <dgm:prSet custT="1"/>
      <dgm:spPr/>
      <dgm:t>
        <a:bodyPr/>
        <a:lstStyle/>
        <a:p>
          <a:endParaRPr lang="en-US" sz="600"/>
        </a:p>
      </dgm:t>
    </dgm:pt>
    <dgm:pt modelId="{C0D38526-8D8E-4B5E-AD77-C7A3B0E148F0}">
      <dgm:prSet phldrT="[Text]" custT="1"/>
      <dgm:spPr/>
      <dgm:t>
        <a:bodyPr/>
        <a:lstStyle/>
        <a:p>
          <a:r>
            <a:rPr lang="en-US" sz="1400" b="1" dirty="0" smtClean="0"/>
            <a:t>Consult with Bidders &amp; distribute Final RFP if required</a:t>
          </a:r>
          <a:endParaRPr lang="en-US" sz="1400" b="1" dirty="0"/>
        </a:p>
      </dgm:t>
    </dgm:pt>
    <dgm:pt modelId="{F2C31A03-EFA0-4478-BDE4-8FFC5816E880}" type="parTrans" cxnId="{F717B334-C87A-4FDA-99A3-6A11C633DD97}">
      <dgm:prSet/>
      <dgm:spPr/>
      <dgm:t>
        <a:bodyPr/>
        <a:lstStyle/>
        <a:p>
          <a:endParaRPr lang="en-US" sz="2000"/>
        </a:p>
      </dgm:t>
    </dgm:pt>
    <dgm:pt modelId="{2D65A854-A209-40F1-9B47-C8D10BEA02CF}" type="sibTrans" cxnId="{F717B334-C87A-4FDA-99A3-6A11C633DD97}">
      <dgm:prSet custT="1"/>
      <dgm:spPr/>
      <dgm:t>
        <a:bodyPr/>
        <a:lstStyle/>
        <a:p>
          <a:endParaRPr lang="en-US" sz="600"/>
        </a:p>
      </dgm:t>
    </dgm:pt>
    <dgm:pt modelId="{6278292C-168C-445E-823D-B5A3137F1DBB}">
      <dgm:prSet phldrT="[Text]" custT="1"/>
      <dgm:spPr/>
      <dgm:t>
        <a:bodyPr/>
        <a:lstStyle/>
        <a:p>
          <a:r>
            <a:rPr lang="en-US" sz="1400" b="1" dirty="0" smtClean="0"/>
            <a:t>Bid Preparation and Bid Submission</a:t>
          </a:r>
          <a:endParaRPr lang="en-US" sz="1400" b="1" dirty="0"/>
        </a:p>
      </dgm:t>
    </dgm:pt>
    <dgm:pt modelId="{0E483694-463F-4D2E-B6D4-81F609950A89}" type="parTrans" cxnId="{F71092E4-EF19-4B11-9F86-81A8500C9197}">
      <dgm:prSet/>
      <dgm:spPr/>
      <dgm:t>
        <a:bodyPr/>
        <a:lstStyle/>
        <a:p>
          <a:endParaRPr lang="en-US" sz="2000"/>
        </a:p>
      </dgm:t>
    </dgm:pt>
    <dgm:pt modelId="{6E904132-B9EB-4A6F-BE8B-DA08712A1711}" type="sibTrans" cxnId="{F71092E4-EF19-4B11-9F86-81A8500C9197}">
      <dgm:prSet custT="1"/>
      <dgm:spPr/>
      <dgm:t>
        <a:bodyPr/>
        <a:lstStyle/>
        <a:p>
          <a:endParaRPr lang="en-US" sz="600"/>
        </a:p>
      </dgm:t>
    </dgm:pt>
    <dgm:pt modelId="{4D00F56A-E976-4D51-9BC2-FD846EB795E0}">
      <dgm:prSet phldrT="[Text]" custT="1"/>
      <dgm:spPr/>
      <dgm:t>
        <a:bodyPr/>
        <a:lstStyle/>
        <a:p>
          <a:r>
            <a:rPr lang="en-US" sz="1400" b="1" dirty="0" smtClean="0"/>
            <a:t>Bid Evaluation &amp; Selection of Preferred Bidder</a:t>
          </a:r>
          <a:endParaRPr lang="en-US" sz="1400" b="1" dirty="0"/>
        </a:p>
      </dgm:t>
    </dgm:pt>
    <dgm:pt modelId="{419AA51F-6388-462F-A2D9-C5546B21B808}" type="parTrans" cxnId="{7364FFAD-36E4-4BE4-89C0-3CB38639D0AC}">
      <dgm:prSet/>
      <dgm:spPr/>
      <dgm:t>
        <a:bodyPr/>
        <a:lstStyle/>
        <a:p>
          <a:endParaRPr lang="en-US" sz="2000"/>
        </a:p>
      </dgm:t>
    </dgm:pt>
    <dgm:pt modelId="{CD82BFD1-96CB-411A-9C69-6A08F72662BB}" type="sibTrans" cxnId="{7364FFAD-36E4-4BE4-89C0-3CB38639D0AC}">
      <dgm:prSet custT="1"/>
      <dgm:spPr/>
      <dgm:t>
        <a:bodyPr/>
        <a:lstStyle/>
        <a:p>
          <a:endParaRPr lang="en-US" sz="600"/>
        </a:p>
      </dgm:t>
    </dgm:pt>
    <dgm:pt modelId="{2973ACD7-455D-4FFA-ABD6-DA515CE2A78C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dirty="0" smtClean="0"/>
            <a:t>Negotiation with Preferred Bidder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dirty="0"/>
        </a:p>
      </dgm:t>
    </dgm:pt>
    <dgm:pt modelId="{742405CF-23F9-44A4-A881-BBCF01B036D7}" type="parTrans" cxnId="{E83F835A-C98F-4E5A-9449-CDCFC4A1D982}">
      <dgm:prSet/>
      <dgm:spPr/>
      <dgm:t>
        <a:bodyPr/>
        <a:lstStyle/>
        <a:p>
          <a:endParaRPr lang="en-US" sz="2000"/>
        </a:p>
      </dgm:t>
    </dgm:pt>
    <dgm:pt modelId="{7E0B2E3D-5F3F-4C5E-9A04-3D5D6173C7A8}" type="sibTrans" cxnId="{E83F835A-C98F-4E5A-9449-CDCFC4A1D982}">
      <dgm:prSet custT="1"/>
      <dgm:spPr/>
      <dgm:t>
        <a:bodyPr/>
        <a:lstStyle/>
        <a:p>
          <a:endParaRPr lang="en-US" sz="600"/>
        </a:p>
      </dgm:t>
    </dgm:pt>
    <dgm:pt modelId="{514548F6-7C3C-4DA0-9D11-03071A2F7410}">
      <dgm:prSet phldrT="[Text]" custT="1"/>
      <dgm:spPr/>
      <dgm:t>
        <a:bodyPr/>
        <a:lstStyle/>
        <a:p>
          <a:r>
            <a:rPr lang="en-US" sz="1400" b="1" dirty="0" smtClean="0"/>
            <a:t>VGF Approval</a:t>
          </a:r>
        </a:p>
        <a:p>
          <a:r>
            <a:rPr lang="en-US" sz="1400" b="1" dirty="0" smtClean="0"/>
            <a:t>RMF Approval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dirty="0"/>
        </a:p>
      </dgm:t>
    </dgm:pt>
    <dgm:pt modelId="{0795DE6E-923F-4634-B546-6A8F616054FB}" type="parTrans" cxnId="{F689DED3-FB2A-4CD0-97DF-E3D89FD3FF42}">
      <dgm:prSet/>
      <dgm:spPr/>
      <dgm:t>
        <a:bodyPr/>
        <a:lstStyle/>
        <a:p>
          <a:endParaRPr lang="en-US" sz="2000"/>
        </a:p>
      </dgm:t>
    </dgm:pt>
    <dgm:pt modelId="{FA868E95-8F09-45B6-98BC-31AA7214B5F6}" type="sibTrans" cxnId="{F689DED3-FB2A-4CD0-97DF-E3D89FD3FF42}">
      <dgm:prSet custT="1"/>
      <dgm:spPr/>
      <dgm:t>
        <a:bodyPr/>
        <a:lstStyle/>
        <a:p>
          <a:endParaRPr lang="en-US" sz="600"/>
        </a:p>
      </dgm:t>
    </dgm:pt>
    <dgm:pt modelId="{0E01BD81-05D4-4FD9-8887-24844DE04F1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dirty="0" smtClean="0"/>
            <a:t>PPP Agreement Signing, Agreement Management Plan &amp; Financial Close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050" b="1" dirty="0" smtClean="0"/>
        </a:p>
      </dgm:t>
    </dgm:pt>
    <dgm:pt modelId="{3CF2CC18-DF0A-4517-A67E-303A1173C3B6}" type="parTrans" cxnId="{25F64AF8-B923-4520-A946-6057A093EF27}">
      <dgm:prSet/>
      <dgm:spPr/>
      <dgm:t>
        <a:bodyPr/>
        <a:lstStyle/>
        <a:p>
          <a:endParaRPr lang="en-US" sz="2000"/>
        </a:p>
      </dgm:t>
    </dgm:pt>
    <dgm:pt modelId="{5FB01718-D252-43E2-8627-6BE7B22B6DF0}" type="sibTrans" cxnId="{25F64AF8-B923-4520-A946-6057A093EF27}">
      <dgm:prSet custT="1"/>
      <dgm:spPr/>
      <dgm:t>
        <a:bodyPr/>
        <a:lstStyle/>
        <a:p>
          <a:endParaRPr lang="en-US" sz="600"/>
        </a:p>
      </dgm:t>
    </dgm:pt>
    <dgm:pt modelId="{7DF35A47-9FFE-4F3B-9DA0-3E82F1EB2942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dirty="0" smtClean="0"/>
            <a:t>Close out Report &amp; Case Study</a:t>
          </a:r>
        </a:p>
        <a:p>
          <a:endParaRPr lang="en-US" sz="1050" b="1" dirty="0"/>
        </a:p>
      </dgm:t>
    </dgm:pt>
    <dgm:pt modelId="{57FF7977-80C1-4209-826F-EA9D467A4BA8}" type="parTrans" cxnId="{3ADC7CD9-9B33-4649-9AD4-628F688616D2}">
      <dgm:prSet/>
      <dgm:spPr/>
      <dgm:t>
        <a:bodyPr/>
        <a:lstStyle/>
        <a:p>
          <a:endParaRPr lang="en-US" sz="2000"/>
        </a:p>
      </dgm:t>
    </dgm:pt>
    <dgm:pt modelId="{B94B9BD7-AF9E-44CC-85C3-E133AA078A80}" type="sibTrans" cxnId="{3ADC7CD9-9B33-4649-9AD4-628F688616D2}">
      <dgm:prSet/>
      <dgm:spPr/>
      <dgm:t>
        <a:bodyPr/>
        <a:lstStyle/>
        <a:p>
          <a:endParaRPr lang="en-US" sz="2000"/>
        </a:p>
      </dgm:t>
    </dgm:pt>
    <dgm:pt modelId="{633A3A52-3491-41C1-82BF-5D01AAC2241E}" type="pres">
      <dgm:prSet presAssocID="{F09BD396-79BF-4354-81A2-6B4DDC96473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992D1D-05F6-4541-8F84-CF0CE1D79A5C}" type="pres">
      <dgm:prSet presAssocID="{E8BF995C-D1F8-4D67-A9CF-9A218E5BA632}" presName="node" presStyleLbl="node1" presStyleIdx="0" presStyleCnt="10" custScaleX="38555" custScaleY="385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42A90-ED5C-4C32-89FD-21411853686B}" type="pres">
      <dgm:prSet presAssocID="{86D9354E-DF43-4878-89E7-8C7A9235D50D}" presName="sibTrans" presStyleLbl="sibTrans1D1" presStyleIdx="0" presStyleCnt="9"/>
      <dgm:spPr/>
      <dgm:t>
        <a:bodyPr/>
        <a:lstStyle/>
        <a:p>
          <a:endParaRPr lang="en-US"/>
        </a:p>
      </dgm:t>
    </dgm:pt>
    <dgm:pt modelId="{3551E62B-A532-499C-853A-6B809DEE0C62}" type="pres">
      <dgm:prSet presAssocID="{86D9354E-DF43-4878-89E7-8C7A9235D50D}" presName="connectorText" presStyleLbl="sibTrans1D1" presStyleIdx="0" presStyleCnt="9"/>
      <dgm:spPr/>
      <dgm:t>
        <a:bodyPr/>
        <a:lstStyle/>
        <a:p>
          <a:endParaRPr lang="en-US"/>
        </a:p>
      </dgm:t>
    </dgm:pt>
    <dgm:pt modelId="{0695C77D-54C4-4C0E-A535-FA025231D3CF}" type="pres">
      <dgm:prSet presAssocID="{B8F2FA4F-78E1-4722-935A-5D047F037A90}" presName="node" presStyleLbl="node1" presStyleIdx="1" presStyleCnt="10" custScaleX="42808" custScaleY="385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A72362-6440-4DFE-9932-E48A31C12582}" type="pres">
      <dgm:prSet presAssocID="{A01A7F66-232F-46B3-9F6F-46C05397ABD2}" presName="sibTrans" presStyleLbl="sibTrans1D1" presStyleIdx="1" presStyleCnt="9"/>
      <dgm:spPr/>
      <dgm:t>
        <a:bodyPr/>
        <a:lstStyle/>
        <a:p>
          <a:endParaRPr lang="en-US"/>
        </a:p>
      </dgm:t>
    </dgm:pt>
    <dgm:pt modelId="{649815CD-F537-432D-9392-E4350DD7877C}" type="pres">
      <dgm:prSet presAssocID="{A01A7F66-232F-46B3-9F6F-46C05397ABD2}" presName="connectorText" presStyleLbl="sibTrans1D1" presStyleIdx="1" presStyleCnt="9"/>
      <dgm:spPr/>
      <dgm:t>
        <a:bodyPr/>
        <a:lstStyle/>
        <a:p>
          <a:endParaRPr lang="en-US"/>
        </a:p>
      </dgm:t>
    </dgm:pt>
    <dgm:pt modelId="{A6A0ACE0-1DAB-489A-8431-439E57618549}" type="pres">
      <dgm:prSet presAssocID="{00954D0B-5E41-406C-9897-877371F100AE}" presName="node" presStyleLbl="node1" presStyleIdx="2" presStyleCnt="10" custScaleX="43742" custScaleY="4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DEDBDC-FE64-440A-A8EE-51724E37A2C0}" type="pres">
      <dgm:prSet presAssocID="{1D756224-F8C6-494E-B10D-2B18FB11A3A3}" presName="sibTrans" presStyleLbl="sibTrans1D1" presStyleIdx="2" presStyleCnt="9"/>
      <dgm:spPr/>
      <dgm:t>
        <a:bodyPr/>
        <a:lstStyle/>
        <a:p>
          <a:endParaRPr lang="en-US"/>
        </a:p>
      </dgm:t>
    </dgm:pt>
    <dgm:pt modelId="{2471AD1C-F359-4A9B-A477-5C3D83901180}" type="pres">
      <dgm:prSet presAssocID="{1D756224-F8C6-494E-B10D-2B18FB11A3A3}" presName="connectorText" presStyleLbl="sibTrans1D1" presStyleIdx="2" presStyleCnt="9"/>
      <dgm:spPr/>
      <dgm:t>
        <a:bodyPr/>
        <a:lstStyle/>
        <a:p>
          <a:endParaRPr lang="en-US"/>
        </a:p>
      </dgm:t>
    </dgm:pt>
    <dgm:pt modelId="{21AB9D2A-E3F8-493E-A6EC-310EF44816FC}" type="pres">
      <dgm:prSet presAssocID="{C0D38526-8D8E-4B5E-AD77-C7A3B0E148F0}" presName="node" presStyleLbl="node1" presStyleIdx="3" presStyleCnt="10" custScaleX="54725" custScaleY="41976" custLinFactNeighborX="-2263" custLinFactNeighborY="-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863D4-1571-47EA-B9AF-35DFDDCC68F6}" type="pres">
      <dgm:prSet presAssocID="{2D65A854-A209-40F1-9B47-C8D10BEA02CF}" presName="sibTrans" presStyleLbl="sibTrans1D1" presStyleIdx="3" presStyleCnt="9"/>
      <dgm:spPr/>
      <dgm:t>
        <a:bodyPr/>
        <a:lstStyle/>
        <a:p>
          <a:endParaRPr lang="en-US"/>
        </a:p>
      </dgm:t>
    </dgm:pt>
    <dgm:pt modelId="{1D5407A6-14BD-429B-B545-02A8288F5CDE}" type="pres">
      <dgm:prSet presAssocID="{2D65A854-A209-40F1-9B47-C8D10BEA02CF}" presName="connectorText" presStyleLbl="sibTrans1D1" presStyleIdx="3" presStyleCnt="9"/>
      <dgm:spPr/>
      <dgm:t>
        <a:bodyPr/>
        <a:lstStyle/>
        <a:p>
          <a:endParaRPr lang="en-US"/>
        </a:p>
      </dgm:t>
    </dgm:pt>
    <dgm:pt modelId="{691B541A-DCC9-49DB-A055-3D51F9A2D4F6}" type="pres">
      <dgm:prSet presAssocID="{6278292C-168C-445E-823D-B5A3137F1DBB}" presName="node" presStyleLbl="node1" presStyleIdx="4" presStyleCnt="10" custScaleX="47372" custScaleY="38555" custLinFactNeighborX="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443CE-F3FE-47E1-9178-0DDBC2F5F985}" type="pres">
      <dgm:prSet presAssocID="{6E904132-B9EB-4A6F-BE8B-DA08712A1711}" presName="sibTrans" presStyleLbl="sibTrans1D1" presStyleIdx="4" presStyleCnt="9"/>
      <dgm:spPr/>
      <dgm:t>
        <a:bodyPr/>
        <a:lstStyle/>
        <a:p>
          <a:endParaRPr lang="en-US"/>
        </a:p>
      </dgm:t>
    </dgm:pt>
    <dgm:pt modelId="{CE700014-0255-491A-BF31-47DD07FDB970}" type="pres">
      <dgm:prSet presAssocID="{6E904132-B9EB-4A6F-BE8B-DA08712A1711}" presName="connectorText" presStyleLbl="sibTrans1D1" presStyleIdx="4" presStyleCnt="9"/>
      <dgm:spPr/>
      <dgm:t>
        <a:bodyPr/>
        <a:lstStyle/>
        <a:p>
          <a:endParaRPr lang="en-US"/>
        </a:p>
      </dgm:t>
    </dgm:pt>
    <dgm:pt modelId="{32E8304C-8A46-4D2D-B542-9D6E38A090B8}" type="pres">
      <dgm:prSet presAssocID="{4D00F56A-E976-4D51-9BC2-FD846EB795E0}" presName="node" presStyleLbl="node1" presStyleIdx="5" presStyleCnt="10" custScaleX="55837" custScaleY="43562" custLinFactNeighborX="32342" custLinFactNeighborY="-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97446-20F5-4784-86E5-B966E0440BA5}" type="pres">
      <dgm:prSet presAssocID="{CD82BFD1-96CB-411A-9C69-6A08F72662BB}" presName="sibTrans" presStyleLbl="sibTrans1D1" presStyleIdx="5" presStyleCnt="9"/>
      <dgm:spPr/>
      <dgm:t>
        <a:bodyPr/>
        <a:lstStyle/>
        <a:p>
          <a:endParaRPr lang="en-US"/>
        </a:p>
      </dgm:t>
    </dgm:pt>
    <dgm:pt modelId="{43274705-D79A-4712-A7B6-A0DF1A150D2D}" type="pres">
      <dgm:prSet presAssocID="{CD82BFD1-96CB-411A-9C69-6A08F72662BB}" presName="connectorText" presStyleLbl="sibTrans1D1" presStyleIdx="5" presStyleCnt="9"/>
      <dgm:spPr/>
      <dgm:t>
        <a:bodyPr/>
        <a:lstStyle/>
        <a:p>
          <a:endParaRPr lang="en-US"/>
        </a:p>
      </dgm:t>
    </dgm:pt>
    <dgm:pt modelId="{ACA59176-B5DC-40D3-B041-A3DFB53E6DAC}" type="pres">
      <dgm:prSet presAssocID="{2973ACD7-455D-4FFA-ABD6-DA515CE2A78C}" presName="node" presStyleLbl="node1" presStyleIdx="6" presStyleCnt="10" custScaleX="52276" custScaleY="38774" custLinFactNeighborX="45168" custLinFactNeighborY="-2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4702F-AA05-4430-BACC-7353EADF18BB}" type="pres">
      <dgm:prSet presAssocID="{7E0B2E3D-5F3F-4C5E-9A04-3D5D6173C7A8}" presName="sibTrans" presStyleLbl="sibTrans1D1" presStyleIdx="6" presStyleCnt="9"/>
      <dgm:spPr/>
      <dgm:t>
        <a:bodyPr/>
        <a:lstStyle/>
        <a:p>
          <a:endParaRPr lang="en-US"/>
        </a:p>
      </dgm:t>
    </dgm:pt>
    <dgm:pt modelId="{209EE4C4-4FFD-4E1A-9A26-CDA0CB18368C}" type="pres">
      <dgm:prSet presAssocID="{7E0B2E3D-5F3F-4C5E-9A04-3D5D6173C7A8}" presName="connectorText" presStyleLbl="sibTrans1D1" presStyleIdx="6" presStyleCnt="9"/>
      <dgm:spPr/>
      <dgm:t>
        <a:bodyPr/>
        <a:lstStyle/>
        <a:p>
          <a:endParaRPr lang="en-US"/>
        </a:p>
      </dgm:t>
    </dgm:pt>
    <dgm:pt modelId="{E05B9F91-AD5C-4A2F-A902-03372DBC0B55}" type="pres">
      <dgm:prSet presAssocID="{514548F6-7C3C-4DA0-9D11-03071A2F7410}" presName="node" presStyleLbl="node1" presStyleIdx="7" presStyleCnt="10" custScaleX="49412" custScaleY="43553" custLinFactNeighborX="-173" custLinFactNeighborY="7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95F546-CA6D-442A-AE5F-5B50E9C33DC6}" type="pres">
      <dgm:prSet presAssocID="{FA868E95-8F09-45B6-98BC-31AA7214B5F6}" presName="sibTrans" presStyleLbl="sibTrans1D1" presStyleIdx="7" presStyleCnt="9"/>
      <dgm:spPr/>
      <dgm:t>
        <a:bodyPr/>
        <a:lstStyle/>
        <a:p>
          <a:endParaRPr lang="en-US"/>
        </a:p>
      </dgm:t>
    </dgm:pt>
    <dgm:pt modelId="{99FCF418-DD22-489E-B068-E38C0DB85B51}" type="pres">
      <dgm:prSet presAssocID="{FA868E95-8F09-45B6-98BC-31AA7214B5F6}" presName="connectorText" presStyleLbl="sibTrans1D1" presStyleIdx="7" presStyleCnt="9"/>
      <dgm:spPr/>
      <dgm:t>
        <a:bodyPr/>
        <a:lstStyle/>
        <a:p>
          <a:endParaRPr lang="en-US"/>
        </a:p>
      </dgm:t>
    </dgm:pt>
    <dgm:pt modelId="{6D1E919A-EAD7-4D15-8D05-B45B5C0F4735}" type="pres">
      <dgm:prSet presAssocID="{0E01BD81-05D4-4FD9-8887-24844DE04F1F}" presName="node" presStyleLbl="node1" presStyleIdx="8" presStyleCnt="10" custScaleX="63195" custScaleY="43114" custLinFactNeighborX="18929" custLinFactNeighborY="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1809A7-2321-4C56-8DC8-2FEB6C35D558}" type="pres">
      <dgm:prSet presAssocID="{5FB01718-D252-43E2-8627-6BE7B22B6DF0}" presName="sibTrans" presStyleLbl="sibTrans1D1" presStyleIdx="8" presStyleCnt="9"/>
      <dgm:spPr/>
      <dgm:t>
        <a:bodyPr/>
        <a:lstStyle/>
        <a:p>
          <a:endParaRPr lang="en-US"/>
        </a:p>
      </dgm:t>
    </dgm:pt>
    <dgm:pt modelId="{9517BDD7-60CE-4FBA-BC28-66F13790DD4E}" type="pres">
      <dgm:prSet presAssocID="{5FB01718-D252-43E2-8627-6BE7B22B6DF0}" presName="connectorText" presStyleLbl="sibTrans1D1" presStyleIdx="8" presStyleCnt="9"/>
      <dgm:spPr/>
      <dgm:t>
        <a:bodyPr/>
        <a:lstStyle/>
        <a:p>
          <a:endParaRPr lang="en-US"/>
        </a:p>
      </dgm:t>
    </dgm:pt>
    <dgm:pt modelId="{4F0EA2B4-AFBB-40A4-A321-289765593BE6}" type="pres">
      <dgm:prSet presAssocID="{7DF35A47-9FFE-4F3B-9DA0-3E82F1EB2942}" presName="node" presStyleLbl="node1" presStyleIdx="9" presStyleCnt="10" custScaleX="57023" custScaleY="43088" custLinFactNeighborX="31023" custLinFactNeighborY="9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5A8626-D5A3-C741-A368-F019723F60EA}" type="presOf" srcId="{0E01BD81-05D4-4FD9-8887-24844DE04F1F}" destId="{6D1E919A-EAD7-4D15-8D05-B45B5C0F4735}" srcOrd="0" destOrd="0" presId="urn:microsoft.com/office/officeart/2005/8/layout/bProcess3"/>
    <dgm:cxn modelId="{F717B334-C87A-4FDA-99A3-6A11C633DD97}" srcId="{F09BD396-79BF-4354-81A2-6B4DDC964732}" destId="{C0D38526-8D8E-4B5E-AD77-C7A3B0E148F0}" srcOrd="3" destOrd="0" parTransId="{F2C31A03-EFA0-4478-BDE4-8FFC5816E880}" sibTransId="{2D65A854-A209-40F1-9B47-C8D10BEA02CF}"/>
    <dgm:cxn modelId="{CBBA5F12-716E-49AC-AE2B-D6DA6835B9B2}" srcId="{F09BD396-79BF-4354-81A2-6B4DDC964732}" destId="{E8BF995C-D1F8-4D67-A9CF-9A218E5BA632}" srcOrd="0" destOrd="0" parTransId="{E269C9DA-0693-4CDF-A833-D9445BC33730}" sibTransId="{86D9354E-DF43-4878-89E7-8C7A9235D50D}"/>
    <dgm:cxn modelId="{DE56BA37-73D7-8241-9BF3-059200B13E55}" type="presOf" srcId="{7DF35A47-9FFE-4F3B-9DA0-3E82F1EB2942}" destId="{4F0EA2B4-AFBB-40A4-A321-289765593BE6}" srcOrd="0" destOrd="0" presId="urn:microsoft.com/office/officeart/2005/8/layout/bProcess3"/>
    <dgm:cxn modelId="{B7327CFD-E025-D749-9DB1-F5D6BC13B6A3}" type="presOf" srcId="{6E904132-B9EB-4A6F-BE8B-DA08712A1711}" destId="{407443CE-F3FE-47E1-9178-0DDBC2F5F985}" srcOrd="0" destOrd="0" presId="urn:microsoft.com/office/officeart/2005/8/layout/bProcess3"/>
    <dgm:cxn modelId="{7364FFAD-36E4-4BE4-89C0-3CB38639D0AC}" srcId="{F09BD396-79BF-4354-81A2-6B4DDC964732}" destId="{4D00F56A-E976-4D51-9BC2-FD846EB795E0}" srcOrd="5" destOrd="0" parTransId="{419AA51F-6388-462F-A2D9-C5546B21B808}" sibTransId="{CD82BFD1-96CB-411A-9C69-6A08F72662BB}"/>
    <dgm:cxn modelId="{9637DE00-F039-4E6D-A027-4029E1E413F7}" srcId="{F09BD396-79BF-4354-81A2-6B4DDC964732}" destId="{B8F2FA4F-78E1-4722-935A-5D047F037A90}" srcOrd="1" destOrd="0" parTransId="{F53F61AB-353C-4091-8880-FE05B14510A9}" sibTransId="{A01A7F66-232F-46B3-9F6F-46C05397ABD2}"/>
    <dgm:cxn modelId="{FA81E4A9-4A7E-AE43-934B-52F49FC5375B}" type="presOf" srcId="{6278292C-168C-445E-823D-B5A3137F1DBB}" destId="{691B541A-DCC9-49DB-A055-3D51F9A2D4F6}" srcOrd="0" destOrd="0" presId="urn:microsoft.com/office/officeart/2005/8/layout/bProcess3"/>
    <dgm:cxn modelId="{560DED9D-739F-B047-BC85-A0E83863B549}" type="presOf" srcId="{FA868E95-8F09-45B6-98BC-31AA7214B5F6}" destId="{99FCF418-DD22-489E-B068-E38C0DB85B51}" srcOrd="1" destOrd="0" presId="urn:microsoft.com/office/officeart/2005/8/layout/bProcess3"/>
    <dgm:cxn modelId="{150D85C5-2ADC-4746-B555-3D6BD98CF002}" type="presOf" srcId="{86D9354E-DF43-4878-89E7-8C7A9235D50D}" destId="{22D42A90-ED5C-4C32-89FD-21411853686B}" srcOrd="0" destOrd="0" presId="urn:microsoft.com/office/officeart/2005/8/layout/bProcess3"/>
    <dgm:cxn modelId="{A59626E0-C1FE-504E-A30C-7C0F85D8AA97}" type="presOf" srcId="{B8F2FA4F-78E1-4722-935A-5D047F037A90}" destId="{0695C77D-54C4-4C0E-A535-FA025231D3CF}" srcOrd="0" destOrd="0" presId="urn:microsoft.com/office/officeart/2005/8/layout/bProcess3"/>
    <dgm:cxn modelId="{16C59F34-C16C-4D44-96A4-3596CD5A07BD}" type="presOf" srcId="{CD82BFD1-96CB-411A-9C69-6A08F72662BB}" destId="{3FE97446-20F5-4784-86E5-B966E0440BA5}" srcOrd="0" destOrd="0" presId="urn:microsoft.com/office/officeart/2005/8/layout/bProcess3"/>
    <dgm:cxn modelId="{EC6265EA-5D37-5C4F-BE59-083E7587CCD7}" type="presOf" srcId="{2D65A854-A209-40F1-9B47-C8D10BEA02CF}" destId="{1D5407A6-14BD-429B-B545-02A8288F5CDE}" srcOrd="1" destOrd="0" presId="urn:microsoft.com/office/officeart/2005/8/layout/bProcess3"/>
    <dgm:cxn modelId="{00A1103D-3DE2-AF44-A6E9-704B07F868D0}" type="presOf" srcId="{7E0B2E3D-5F3F-4C5E-9A04-3D5D6173C7A8}" destId="{DE94702F-AA05-4430-BACC-7353EADF18BB}" srcOrd="0" destOrd="0" presId="urn:microsoft.com/office/officeart/2005/8/layout/bProcess3"/>
    <dgm:cxn modelId="{F71092E4-EF19-4B11-9F86-81A8500C9197}" srcId="{F09BD396-79BF-4354-81A2-6B4DDC964732}" destId="{6278292C-168C-445E-823D-B5A3137F1DBB}" srcOrd="4" destOrd="0" parTransId="{0E483694-463F-4D2E-B6D4-81F609950A89}" sibTransId="{6E904132-B9EB-4A6F-BE8B-DA08712A1711}"/>
    <dgm:cxn modelId="{C5496EFE-35DE-E247-AE98-3C56ED4B1F3B}" type="presOf" srcId="{FA868E95-8F09-45B6-98BC-31AA7214B5F6}" destId="{F995F546-CA6D-442A-AE5F-5B50E9C33DC6}" srcOrd="0" destOrd="0" presId="urn:microsoft.com/office/officeart/2005/8/layout/bProcess3"/>
    <dgm:cxn modelId="{E83F835A-C98F-4E5A-9449-CDCFC4A1D982}" srcId="{F09BD396-79BF-4354-81A2-6B4DDC964732}" destId="{2973ACD7-455D-4FFA-ABD6-DA515CE2A78C}" srcOrd="6" destOrd="0" parTransId="{742405CF-23F9-44A4-A881-BBCF01B036D7}" sibTransId="{7E0B2E3D-5F3F-4C5E-9A04-3D5D6173C7A8}"/>
    <dgm:cxn modelId="{F47D10CF-409D-D14C-9EDD-74129B173EA3}" type="presOf" srcId="{E8BF995C-D1F8-4D67-A9CF-9A218E5BA632}" destId="{9F992D1D-05F6-4541-8F84-CF0CE1D79A5C}" srcOrd="0" destOrd="0" presId="urn:microsoft.com/office/officeart/2005/8/layout/bProcess3"/>
    <dgm:cxn modelId="{F4998AB8-32F6-5945-B99E-10A29A083053}" type="presOf" srcId="{C0D38526-8D8E-4B5E-AD77-C7A3B0E148F0}" destId="{21AB9D2A-E3F8-493E-A6EC-310EF44816FC}" srcOrd="0" destOrd="0" presId="urn:microsoft.com/office/officeart/2005/8/layout/bProcess3"/>
    <dgm:cxn modelId="{76E368A3-91B0-E544-A0DF-88663E39021C}" type="presOf" srcId="{CD82BFD1-96CB-411A-9C69-6A08F72662BB}" destId="{43274705-D79A-4712-A7B6-A0DF1A150D2D}" srcOrd="1" destOrd="0" presId="urn:microsoft.com/office/officeart/2005/8/layout/bProcess3"/>
    <dgm:cxn modelId="{25F64AF8-B923-4520-A946-6057A093EF27}" srcId="{F09BD396-79BF-4354-81A2-6B4DDC964732}" destId="{0E01BD81-05D4-4FD9-8887-24844DE04F1F}" srcOrd="8" destOrd="0" parTransId="{3CF2CC18-DF0A-4517-A67E-303A1173C3B6}" sibTransId="{5FB01718-D252-43E2-8627-6BE7B22B6DF0}"/>
    <dgm:cxn modelId="{F689DED3-FB2A-4CD0-97DF-E3D89FD3FF42}" srcId="{F09BD396-79BF-4354-81A2-6B4DDC964732}" destId="{514548F6-7C3C-4DA0-9D11-03071A2F7410}" srcOrd="7" destOrd="0" parTransId="{0795DE6E-923F-4634-B546-6A8F616054FB}" sibTransId="{FA868E95-8F09-45B6-98BC-31AA7214B5F6}"/>
    <dgm:cxn modelId="{C165CA2F-23CE-BB41-930A-6A1977EF05F0}" type="presOf" srcId="{86D9354E-DF43-4878-89E7-8C7A9235D50D}" destId="{3551E62B-A532-499C-853A-6B809DEE0C62}" srcOrd="1" destOrd="0" presId="urn:microsoft.com/office/officeart/2005/8/layout/bProcess3"/>
    <dgm:cxn modelId="{75356401-9725-1B44-8AF1-61439D11CE50}" type="presOf" srcId="{5FB01718-D252-43E2-8627-6BE7B22B6DF0}" destId="{9517BDD7-60CE-4FBA-BC28-66F13790DD4E}" srcOrd="1" destOrd="0" presId="urn:microsoft.com/office/officeart/2005/8/layout/bProcess3"/>
    <dgm:cxn modelId="{784EEF97-22AA-AD48-8445-F0C0E74ABB94}" type="presOf" srcId="{6E904132-B9EB-4A6F-BE8B-DA08712A1711}" destId="{CE700014-0255-491A-BF31-47DD07FDB970}" srcOrd="1" destOrd="0" presId="urn:microsoft.com/office/officeart/2005/8/layout/bProcess3"/>
    <dgm:cxn modelId="{E6EEFC5A-6C77-8940-9669-A00DC9A1D554}" type="presOf" srcId="{514548F6-7C3C-4DA0-9D11-03071A2F7410}" destId="{E05B9F91-AD5C-4A2F-A902-03372DBC0B55}" srcOrd="0" destOrd="0" presId="urn:microsoft.com/office/officeart/2005/8/layout/bProcess3"/>
    <dgm:cxn modelId="{69CB8B0B-6385-A344-9B84-20683D8A739A}" type="presOf" srcId="{5FB01718-D252-43E2-8627-6BE7B22B6DF0}" destId="{EB1809A7-2321-4C56-8DC8-2FEB6C35D558}" srcOrd="0" destOrd="0" presId="urn:microsoft.com/office/officeart/2005/8/layout/bProcess3"/>
    <dgm:cxn modelId="{3ADC7CD9-9B33-4649-9AD4-628F688616D2}" srcId="{F09BD396-79BF-4354-81A2-6B4DDC964732}" destId="{7DF35A47-9FFE-4F3B-9DA0-3E82F1EB2942}" srcOrd="9" destOrd="0" parTransId="{57FF7977-80C1-4209-826F-EA9D467A4BA8}" sibTransId="{B94B9BD7-AF9E-44CC-85C3-E133AA078A80}"/>
    <dgm:cxn modelId="{ED63CD49-1596-7940-AC8A-C40311C75962}" type="presOf" srcId="{7E0B2E3D-5F3F-4C5E-9A04-3D5D6173C7A8}" destId="{209EE4C4-4FFD-4E1A-9A26-CDA0CB18368C}" srcOrd="1" destOrd="0" presId="urn:microsoft.com/office/officeart/2005/8/layout/bProcess3"/>
    <dgm:cxn modelId="{60F68FA7-A81C-4A64-A079-032F4ECFB4D9}" srcId="{F09BD396-79BF-4354-81A2-6B4DDC964732}" destId="{00954D0B-5E41-406C-9897-877371F100AE}" srcOrd="2" destOrd="0" parTransId="{A020E85E-7009-46B9-9080-18948710131E}" sibTransId="{1D756224-F8C6-494E-B10D-2B18FB11A3A3}"/>
    <dgm:cxn modelId="{408D90F1-8C52-4640-905F-CC2D27A29736}" type="presOf" srcId="{4D00F56A-E976-4D51-9BC2-FD846EB795E0}" destId="{32E8304C-8A46-4D2D-B542-9D6E38A090B8}" srcOrd="0" destOrd="0" presId="urn:microsoft.com/office/officeart/2005/8/layout/bProcess3"/>
    <dgm:cxn modelId="{D525B18E-5403-D84D-85D1-CCE6763F08AC}" type="presOf" srcId="{2973ACD7-455D-4FFA-ABD6-DA515CE2A78C}" destId="{ACA59176-B5DC-40D3-B041-A3DFB53E6DAC}" srcOrd="0" destOrd="0" presId="urn:microsoft.com/office/officeart/2005/8/layout/bProcess3"/>
    <dgm:cxn modelId="{F159A32A-762D-F842-A374-AB9A226B4472}" type="presOf" srcId="{1D756224-F8C6-494E-B10D-2B18FB11A3A3}" destId="{2471AD1C-F359-4A9B-A477-5C3D83901180}" srcOrd="1" destOrd="0" presId="urn:microsoft.com/office/officeart/2005/8/layout/bProcess3"/>
    <dgm:cxn modelId="{B59B83F7-0597-1145-88C4-238E2B7836E2}" type="presOf" srcId="{2D65A854-A209-40F1-9B47-C8D10BEA02CF}" destId="{B1F863D4-1571-47EA-B9AF-35DFDDCC68F6}" srcOrd="0" destOrd="0" presId="urn:microsoft.com/office/officeart/2005/8/layout/bProcess3"/>
    <dgm:cxn modelId="{E7497909-4950-1A48-965F-4CCCE0FEE6DD}" type="presOf" srcId="{1D756224-F8C6-494E-B10D-2B18FB11A3A3}" destId="{A9DEDBDC-FE64-440A-A8EE-51724E37A2C0}" srcOrd="0" destOrd="0" presId="urn:microsoft.com/office/officeart/2005/8/layout/bProcess3"/>
    <dgm:cxn modelId="{ED2BFCDA-2FB8-C743-A3BF-2F0405C84D82}" type="presOf" srcId="{A01A7F66-232F-46B3-9F6F-46C05397ABD2}" destId="{649815CD-F537-432D-9392-E4350DD7877C}" srcOrd="1" destOrd="0" presId="urn:microsoft.com/office/officeart/2005/8/layout/bProcess3"/>
    <dgm:cxn modelId="{A80923F7-9FAC-624A-ADD1-291836C867EE}" type="presOf" srcId="{00954D0B-5E41-406C-9897-877371F100AE}" destId="{A6A0ACE0-1DAB-489A-8431-439E57618549}" srcOrd="0" destOrd="0" presId="urn:microsoft.com/office/officeart/2005/8/layout/bProcess3"/>
    <dgm:cxn modelId="{95881991-405A-994F-873B-35DC2F389FE2}" type="presOf" srcId="{A01A7F66-232F-46B3-9F6F-46C05397ABD2}" destId="{93A72362-6440-4DFE-9932-E48A31C12582}" srcOrd="0" destOrd="0" presId="urn:microsoft.com/office/officeart/2005/8/layout/bProcess3"/>
    <dgm:cxn modelId="{317B8931-536E-664C-AA1A-F490B89B114D}" type="presOf" srcId="{F09BD396-79BF-4354-81A2-6B4DDC964732}" destId="{633A3A52-3491-41C1-82BF-5D01AAC2241E}" srcOrd="0" destOrd="0" presId="urn:microsoft.com/office/officeart/2005/8/layout/bProcess3"/>
    <dgm:cxn modelId="{A1E2D9EB-43F8-5041-9762-B4F363D4020D}" type="presParOf" srcId="{633A3A52-3491-41C1-82BF-5D01AAC2241E}" destId="{9F992D1D-05F6-4541-8F84-CF0CE1D79A5C}" srcOrd="0" destOrd="0" presId="urn:microsoft.com/office/officeart/2005/8/layout/bProcess3"/>
    <dgm:cxn modelId="{5447A124-ABEE-2C4C-8372-E3252050312D}" type="presParOf" srcId="{633A3A52-3491-41C1-82BF-5D01AAC2241E}" destId="{22D42A90-ED5C-4C32-89FD-21411853686B}" srcOrd="1" destOrd="0" presId="urn:microsoft.com/office/officeart/2005/8/layout/bProcess3"/>
    <dgm:cxn modelId="{62BF3D6D-0A06-6942-9B69-64C7D145D866}" type="presParOf" srcId="{22D42A90-ED5C-4C32-89FD-21411853686B}" destId="{3551E62B-A532-499C-853A-6B809DEE0C62}" srcOrd="0" destOrd="0" presId="urn:microsoft.com/office/officeart/2005/8/layout/bProcess3"/>
    <dgm:cxn modelId="{E9DB7DF6-90F2-A44B-9BDD-E6E93E8C78D1}" type="presParOf" srcId="{633A3A52-3491-41C1-82BF-5D01AAC2241E}" destId="{0695C77D-54C4-4C0E-A535-FA025231D3CF}" srcOrd="2" destOrd="0" presId="urn:microsoft.com/office/officeart/2005/8/layout/bProcess3"/>
    <dgm:cxn modelId="{EB43F66F-15E1-304F-BC75-5D0D7F75C6BE}" type="presParOf" srcId="{633A3A52-3491-41C1-82BF-5D01AAC2241E}" destId="{93A72362-6440-4DFE-9932-E48A31C12582}" srcOrd="3" destOrd="0" presId="urn:microsoft.com/office/officeart/2005/8/layout/bProcess3"/>
    <dgm:cxn modelId="{437E4BD4-AF14-8545-9778-6367D7A05CFB}" type="presParOf" srcId="{93A72362-6440-4DFE-9932-E48A31C12582}" destId="{649815CD-F537-432D-9392-E4350DD7877C}" srcOrd="0" destOrd="0" presId="urn:microsoft.com/office/officeart/2005/8/layout/bProcess3"/>
    <dgm:cxn modelId="{221E064E-CA86-994A-9533-4A3CFEEA4459}" type="presParOf" srcId="{633A3A52-3491-41C1-82BF-5D01AAC2241E}" destId="{A6A0ACE0-1DAB-489A-8431-439E57618549}" srcOrd="4" destOrd="0" presId="urn:microsoft.com/office/officeart/2005/8/layout/bProcess3"/>
    <dgm:cxn modelId="{B5CC425D-8D88-FE46-B388-A91C5ADCFB8D}" type="presParOf" srcId="{633A3A52-3491-41C1-82BF-5D01AAC2241E}" destId="{A9DEDBDC-FE64-440A-A8EE-51724E37A2C0}" srcOrd="5" destOrd="0" presId="urn:microsoft.com/office/officeart/2005/8/layout/bProcess3"/>
    <dgm:cxn modelId="{A02C7F93-34BD-624F-A7AB-E850E9692F47}" type="presParOf" srcId="{A9DEDBDC-FE64-440A-A8EE-51724E37A2C0}" destId="{2471AD1C-F359-4A9B-A477-5C3D83901180}" srcOrd="0" destOrd="0" presId="urn:microsoft.com/office/officeart/2005/8/layout/bProcess3"/>
    <dgm:cxn modelId="{D897A172-7278-0548-ADC4-843409C51E3D}" type="presParOf" srcId="{633A3A52-3491-41C1-82BF-5D01AAC2241E}" destId="{21AB9D2A-E3F8-493E-A6EC-310EF44816FC}" srcOrd="6" destOrd="0" presId="urn:microsoft.com/office/officeart/2005/8/layout/bProcess3"/>
    <dgm:cxn modelId="{3AA11023-4308-004D-B311-69BC3BFCA17C}" type="presParOf" srcId="{633A3A52-3491-41C1-82BF-5D01AAC2241E}" destId="{B1F863D4-1571-47EA-B9AF-35DFDDCC68F6}" srcOrd="7" destOrd="0" presId="urn:microsoft.com/office/officeart/2005/8/layout/bProcess3"/>
    <dgm:cxn modelId="{DFF44017-2CC1-DB45-BC0E-C84EBD8B36C7}" type="presParOf" srcId="{B1F863D4-1571-47EA-B9AF-35DFDDCC68F6}" destId="{1D5407A6-14BD-429B-B545-02A8288F5CDE}" srcOrd="0" destOrd="0" presId="urn:microsoft.com/office/officeart/2005/8/layout/bProcess3"/>
    <dgm:cxn modelId="{E7FCD0A4-15D4-CB44-83A3-C4152FE3E227}" type="presParOf" srcId="{633A3A52-3491-41C1-82BF-5D01AAC2241E}" destId="{691B541A-DCC9-49DB-A055-3D51F9A2D4F6}" srcOrd="8" destOrd="0" presId="urn:microsoft.com/office/officeart/2005/8/layout/bProcess3"/>
    <dgm:cxn modelId="{E2CBDE99-9E0F-BF45-AAE2-D4C99697F50F}" type="presParOf" srcId="{633A3A52-3491-41C1-82BF-5D01AAC2241E}" destId="{407443CE-F3FE-47E1-9178-0DDBC2F5F985}" srcOrd="9" destOrd="0" presId="urn:microsoft.com/office/officeart/2005/8/layout/bProcess3"/>
    <dgm:cxn modelId="{ED94E449-8496-DD4D-9DD6-9A33E018572E}" type="presParOf" srcId="{407443CE-F3FE-47E1-9178-0DDBC2F5F985}" destId="{CE700014-0255-491A-BF31-47DD07FDB970}" srcOrd="0" destOrd="0" presId="urn:microsoft.com/office/officeart/2005/8/layout/bProcess3"/>
    <dgm:cxn modelId="{7A72E97E-0DE2-4C43-92EB-73C9D946E629}" type="presParOf" srcId="{633A3A52-3491-41C1-82BF-5D01AAC2241E}" destId="{32E8304C-8A46-4D2D-B542-9D6E38A090B8}" srcOrd="10" destOrd="0" presId="urn:microsoft.com/office/officeart/2005/8/layout/bProcess3"/>
    <dgm:cxn modelId="{CA2A560B-C6F1-374B-BAE3-7045DD6B144D}" type="presParOf" srcId="{633A3A52-3491-41C1-82BF-5D01AAC2241E}" destId="{3FE97446-20F5-4784-86E5-B966E0440BA5}" srcOrd="11" destOrd="0" presId="urn:microsoft.com/office/officeart/2005/8/layout/bProcess3"/>
    <dgm:cxn modelId="{795825E6-FF11-E84E-97F4-0A57486A7926}" type="presParOf" srcId="{3FE97446-20F5-4784-86E5-B966E0440BA5}" destId="{43274705-D79A-4712-A7B6-A0DF1A150D2D}" srcOrd="0" destOrd="0" presId="urn:microsoft.com/office/officeart/2005/8/layout/bProcess3"/>
    <dgm:cxn modelId="{AAC4EEA2-4CEC-8B4F-8863-E9A207B3EEBF}" type="presParOf" srcId="{633A3A52-3491-41C1-82BF-5D01AAC2241E}" destId="{ACA59176-B5DC-40D3-B041-A3DFB53E6DAC}" srcOrd="12" destOrd="0" presId="urn:microsoft.com/office/officeart/2005/8/layout/bProcess3"/>
    <dgm:cxn modelId="{5B43F64D-7516-7D40-8548-C39784D9633C}" type="presParOf" srcId="{633A3A52-3491-41C1-82BF-5D01AAC2241E}" destId="{DE94702F-AA05-4430-BACC-7353EADF18BB}" srcOrd="13" destOrd="0" presId="urn:microsoft.com/office/officeart/2005/8/layout/bProcess3"/>
    <dgm:cxn modelId="{75681891-895C-9C43-85C4-845A222127CF}" type="presParOf" srcId="{DE94702F-AA05-4430-BACC-7353EADF18BB}" destId="{209EE4C4-4FFD-4E1A-9A26-CDA0CB18368C}" srcOrd="0" destOrd="0" presId="urn:microsoft.com/office/officeart/2005/8/layout/bProcess3"/>
    <dgm:cxn modelId="{77C18C4D-791F-F544-B107-7B61B5518EFE}" type="presParOf" srcId="{633A3A52-3491-41C1-82BF-5D01AAC2241E}" destId="{E05B9F91-AD5C-4A2F-A902-03372DBC0B55}" srcOrd="14" destOrd="0" presId="urn:microsoft.com/office/officeart/2005/8/layout/bProcess3"/>
    <dgm:cxn modelId="{2D66C831-C58C-1841-BDBD-1876DE787609}" type="presParOf" srcId="{633A3A52-3491-41C1-82BF-5D01AAC2241E}" destId="{F995F546-CA6D-442A-AE5F-5B50E9C33DC6}" srcOrd="15" destOrd="0" presId="urn:microsoft.com/office/officeart/2005/8/layout/bProcess3"/>
    <dgm:cxn modelId="{BBA46C02-6D8A-7249-A085-69D706BEC498}" type="presParOf" srcId="{F995F546-CA6D-442A-AE5F-5B50E9C33DC6}" destId="{99FCF418-DD22-489E-B068-E38C0DB85B51}" srcOrd="0" destOrd="0" presId="urn:microsoft.com/office/officeart/2005/8/layout/bProcess3"/>
    <dgm:cxn modelId="{8E41699F-AD37-7645-984E-B967B7045305}" type="presParOf" srcId="{633A3A52-3491-41C1-82BF-5D01AAC2241E}" destId="{6D1E919A-EAD7-4D15-8D05-B45B5C0F4735}" srcOrd="16" destOrd="0" presId="urn:microsoft.com/office/officeart/2005/8/layout/bProcess3"/>
    <dgm:cxn modelId="{B9B96CA6-E990-3740-967A-4E1860C7CC7A}" type="presParOf" srcId="{633A3A52-3491-41C1-82BF-5D01AAC2241E}" destId="{EB1809A7-2321-4C56-8DC8-2FEB6C35D558}" srcOrd="17" destOrd="0" presId="urn:microsoft.com/office/officeart/2005/8/layout/bProcess3"/>
    <dgm:cxn modelId="{03A8BF32-21D5-BA46-834D-C005AB8AEDC4}" type="presParOf" srcId="{EB1809A7-2321-4C56-8DC8-2FEB6C35D558}" destId="{9517BDD7-60CE-4FBA-BC28-66F13790DD4E}" srcOrd="0" destOrd="0" presId="urn:microsoft.com/office/officeart/2005/8/layout/bProcess3"/>
    <dgm:cxn modelId="{7A2F0DBD-C445-1441-B23B-3223411C4323}" type="presParOf" srcId="{633A3A52-3491-41C1-82BF-5D01AAC2241E}" destId="{4F0EA2B4-AFBB-40A4-A321-289765593BE6}" srcOrd="18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283B1BB-AD96-4D93-9252-38BC90D7ECAD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B762180-4696-4BA5-9D10-1F11ABCB691B}">
      <dgm:prSet phldrT="[Text]" custT="1"/>
      <dgm:spPr/>
      <dgm:t>
        <a:bodyPr/>
        <a:lstStyle/>
        <a:p>
          <a:pPr algn="l"/>
          <a:r>
            <a:rPr lang="en-US" sz="1600" dirty="0" smtClean="0"/>
            <a:t>Line Ministry</a:t>
          </a:r>
          <a:r>
            <a:rPr lang="en-US" sz="2200" dirty="0" smtClean="0"/>
            <a:t>	</a:t>
          </a:r>
          <a:endParaRPr lang="en-US" sz="2200" dirty="0"/>
        </a:p>
      </dgm:t>
    </dgm:pt>
    <dgm:pt modelId="{3BBB552B-9BD1-4CDB-85B4-7C2561C3F85A}" type="parTrans" cxnId="{F8DAC6AF-DC0B-4A13-A57D-DFF3035C5A5B}">
      <dgm:prSet/>
      <dgm:spPr/>
      <dgm:t>
        <a:bodyPr/>
        <a:lstStyle/>
        <a:p>
          <a:endParaRPr lang="en-US"/>
        </a:p>
      </dgm:t>
    </dgm:pt>
    <dgm:pt modelId="{35BA0D0B-F3A5-4D59-9EEF-A7E8AB6CF9C3}" type="sibTrans" cxnId="{F8DAC6AF-DC0B-4A13-A57D-DFF3035C5A5B}">
      <dgm:prSet/>
      <dgm:spPr/>
      <dgm:t>
        <a:bodyPr/>
        <a:lstStyle/>
        <a:p>
          <a:endParaRPr lang="en-US"/>
        </a:p>
      </dgm:t>
    </dgm:pt>
    <dgm:pt modelId="{203BEC60-08F5-4408-BB1B-B9C4604962A2}">
      <dgm:prSet phldrT="[Text]" custT="1"/>
      <dgm:spPr/>
      <dgm:t>
        <a:bodyPr/>
        <a:lstStyle/>
        <a:p>
          <a:r>
            <a:rPr lang="en-US" sz="1400" dirty="0" smtClean="0"/>
            <a:t>Civil Aviation Authority</a:t>
          </a:r>
          <a:endParaRPr lang="en-US" sz="1400" dirty="0"/>
        </a:p>
      </dgm:t>
    </dgm:pt>
    <dgm:pt modelId="{730E3591-3AD0-41BF-A089-E3D87ED38DA2}" type="parTrans" cxnId="{60A115BE-4D67-4AF8-9EDE-5CB15C05FAF1}">
      <dgm:prSet/>
      <dgm:spPr/>
      <dgm:t>
        <a:bodyPr/>
        <a:lstStyle/>
        <a:p>
          <a:endParaRPr lang="en-US"/>
        </a:p>
      </dgm:t>
    </dgm:pt>
    <dgm:pt modelId="{81470425-2C0D-4532-8F40-4DF6033E8E52}" type="sibTrans" cxnId="{60A115BE-4D67-4AF8-9EDE-5CB15C05FAF1}">
      <dgm:prSet/>
      <dgm:spPr/>
      <dgm:t>
        <a:bodyPr/>
        <a:lstStyle/>
        <a:p>
          <a:endParaRPr lang="en-US"/>
        </a:p>
      </dgm:t>
    </dgm:pt>
    <dgm:pt modelId="{226EB180-5A4A-4EE9-8FF3-11491481978C}">
      <dgm:prSet phldrT="[Text]" custT="1"/>
      <dgm:spPr/>
      <dgm:t>
        <a:bodyPr/>
        <a:lstStyle/>
        <a:p>
          <a:pPr algn="l"/>
          <a:r>
            <a:rPr lang="en-US" sz="1600" dirty="0" smtClean="0"/>
            <a:t>Project Cost</a:t>
          </a:r>
          <a:endParaRPr lang="en-US" sz="1600" dirty="0"/>
        </a:p>
      </dgm:t>
    </dgm:pt>
    <dgm:pt modelId="{CDB2AF20-F593-4150-B92D-DEDD5BD9EE63}" type="parTrans" cxnId="{66A2DB9C-E13F-46C7-B077-344FAC01BF64}">
      <dgm:prSet/>
      <dgm:spPr/>
      <dgm:t>
        <a:bodyPr/>
        <a:lstStyle/>
        <a:p>
          <a:endParaRPr lang="en-US"/>
        </a:p>
      </dgm:t>
    </dgm:pt>
    <dgm:pt modelId="{4B805972-CB14-4811-B605-B8485062AB58}" type="sibTrans" cxnId="{66A2DB9C-E13F-46C7-B077-344FAC01BF64}">
      <dgm:prSet/>
      <dgm:spPr/>
      <dgm:t>
        <a:bodyPr/>
        <a:lstStyle/>
        <a:p>
          <a:endParaRPr lang="en-US"/>
        </a:p>
      </dgm:t>
    </dgm:pt>
    <dgm:pt modelId="{FE651373-B544-4476-87C4-36212A3B960A}">
      <dgm:prSet phldrT="[Text]" custT="1"/>
      <dgm:spPr/>
      <dgm:t>
        <a:bodyPr/>
        <a:lstStyle/>
        <a:p>
          <a:r>
            <a:rPr lang="en-US" sz="1400" dirty="0" smtClean="0"/>
            <a:t>USD 25 Million</a:t>
          </a:r>
          <a:endParaRPr lang="en-US" sz="1400" dirty="0"/>
        </a:p>
      </dgm:t>
    </dgm:pt>
    <dgm:pt modelId="{915E3D29-7B30-40BC-A951-552C6A6BA7E5}" type="parTrans" cxnId="{6BA6C084-622B-4CD6-B50F-0136B3E749DE}">
      <dgm:prSet/>
      <dgm:spPr/>
      <dgm:t>
        <a:bodyPr/>
        <a:lstStyle/>
        <a:p>
          <a:endParaRPr lang="en-US"/>
        </a:p>
      </dgm:t>
    </dgm:pt>
    <dgm:pt modelId="{AEF5F1BA-2A5E-4599-BF14-24ED636D623E}" type="sibTrans" cxnId="{6BA6C084-622B-4CD6-B50F-0136B3E749DE}">
      <dgm:prSet/>
      <dgm:spPr/>
      <dgm:t>
        <a:bodyPr/>
        <a:lstStyle/>
        <a:p>
          <a:endParaRPr lang="en-US"/>
        </a:p>
      </dgm:t>
    </dgm:pt>
    <dgm:pt modelId="{6E659CE5-9284-40E2-A432-0EA6B255FFEF}">
      <dgm:prSet phldrT="[Text]" custT="1"/>
      <dgm:spPr/>
      <dgm:t>
        <a:bodyPr/>
        <a:lstStyle/>
        <a:p>
          <a:pPr algn="l"/>
          <a:r>
            <a:rPr lang="en-US" sz="1600" dirty="0" smtClean="0"/>
            <a:t>Concession Period</a:t>
          </a:r>
          <a:endParaRPr lang="en-US" sz="1600" dirty="0"/>
        </a:p>
      </dgm:t>
    </dgm:pt>
    <dgm:pt modelId="{D0702732-E166-4321-8A4D-348807B8DED7}" type="parTrans" cxnId="{C7D4809B-8CBA-4431-940A-16A0B8E32A1A}">
      <dgm:prSet/>
      <dgm:spPr/>
      <dgm:t>
        <a:bodyPr/>
        <a:lstStyle/>
        <a:p>
          <a:endParaRPr lang="en-US"/>
        </a:p>
      </dgm:t>
    </dgm:pt>
    <dgm:pt modelId="{5AA093EA-7EB7-4985-A8D8-CD102F29F005}" type="sibTrans" cxnId="{C7D4809B-8CBA-4431-940A-16A0B8E32A1A}">
      <dgm:prSet/>
      <dgm:spPr/>
      <dgm:t>
        <a:bodyPr/>
        <a:lstStyle/>
        <a:p>
          <a:endParaRPr lang="en-US"/>
        </a:p>
      </dgm:t>
    </dgm:pt>
    <dgm:pt modelId="{020DCCBB-C51D-404C-8262-BF2A6EA03536}">
      <dgm:prSet phldrT="[Text]" custT="1"/>
      <dgm:spPr/>
      <dgm:t>
        <a:bodyPr/>
        <a:lstStyle/>
        <a:p>
          <a:r>
            <a:rPr lang="en-US" sz="1400" dirty="0" smtClean="0"/>
            <a:t>30 Years</a:t>
          </a:r>
          <a:endParaRPr lang="en-US" sz="1400" dirty="0"/>
        </a:p>
      </dgm:t>
    </dgm:pt>
    <dgm:pt modelId="{E9DBA741-E608-4629-AEB4-497ED964E0D6}" type="parTrans" cxnId="{DD048C8F-BD81-4474-8764-D3AB4D0D8319}">
      <dgm:prSet/>
      <dgm:spPr/>
      <dgm:t>
        <a:bodyPr/>
        <a:lstStyle/>
        <a:p>
          <a:endParaRPr lang="en-US"/>
        </a:p>
      </dgm:t>
    </dgm:pt>
    <dgm:pt modelId="{87A59C95-0A24-4795-9A19-CAC7AE416B9E}" type="sibTrans" cxnId="{DD048C8F-BD81-4474-8764-D3AB4D0D8319}">
      <dgm:prSet/>
      <dgm:spPr/>
      <dgm:t>
        <a:bodyPr/>
        <a:lstStyle/>
        <a:p>
          <a:endParaRPr lang="en-US"/>
        </a:p>
      </dgm:t>
    </dgm:pt>
    <dgm:pt modelId="{EA251B7C-6F9A-4E1D-ABFC-584180D8BE71}">
      <dgm:prSet phldrT="[Text]" custT="1"/>
      <dgm:spPr/>
      <dgm:t>
        <a:bodyPr/>
        <a:lstStyle/>
        <a:p>
          <a:pPr algn="l"/>
          <a:r>
            <a:rPr lang="en-US" sz="1600" dirty="0" smtClean="0"/>
            <a:t>Project Modality</a:t>
          </a:r>
          <a:endParaRPr lang="en-US" sz="1600" dirty="0"/>
        </a:p>
      </dgm:t>
    </dgm:pt>
    <dgm:pt modelId="{FDFF2994-71EC-4E67-A342-A1929690B197}" type="parTrans" cxnId="{A2133D51-2990-422B-8E6A-CEF6B11BF141}">
      <dgm:prSet/>
      <dgm:spPr/>
      <dgm:t>
        <a:bodyPr/>
        <a:lstStyle/>
        <a:p>
          <a:endParaRPr lang="en-US"/>
        </a:p>
      </dgm:t>
    </dgm:pt>
    <dgm:pt modelId="{E6A56463-FF0B-464F-BF2D-DD5468AC0C1A}" type="sibTrans" cxnId="{A2133D51-2990-422B-8E6A-CEF6B11BF141}">
      <dgm:prSet/>
      <dgm:spPr/>
      <dgm:t>
        <a:bodyPr/>
        <a:lstStyle/>
        <a:p>
          <a:endParaRPr lang="en-US"/>
        </a:p>
      </dgm:t>
    </dgm:pt>
    <dgm:pt modelId="{AECB1D39-8D66-45F6-BD76-6054AE031403}">
      <dgm:prSet custT="1"/>
      <dgm:spPr/>
      <dgm:t>
        <a:bodyPr/>
        <a:lstStyle/>
        <a:p>
          <a:pPr algn="l"/>
          <a:r>
            <a:rPr lang="en-US" sz="1600" dirty="0" smtClean="0"/>
            <a:t>Project Scope</a:t>
          </a:r>
          <a:endParaRPr lang="en-US" sz="1600" dirty="0"/>
        </a:p>
      </dgm:t>
    </dgm:pt>
    <dgm:pt modelId="{58BFF65D-1B0D-498A-AB7E-D12554470BCB}" type="parTrans" cxnId="{EC15579B-0FAC-41EA-A6C3-2648CC324FDF}">
      <dgm:prSet/>
      <dgm:spPr/>
      <dgm:t>
        <a:bodyPr/>
        <a:lstStyle/>
        <a:p>
          <a:endParaRPr lang="en-US"/>
        </a:p>
      </dgm:t>
    </dgm:pt>
    <dgm:pt modelId="{9BC0FF01-01E9-4F53-8CEB-B13897F0CA7C}" type="sibTrans" cxnId="{EC15579B-0FAC-41EA-A6C3-2648CC324FDF}">
      <dgm:prSet/>
      <dgm:spPr/>
      <dgm:t>
        <a:bodyPr/>
        <a:lstStyle/>
        <a:p>
          <a:endParaRPr lang="en-US"/>
        </a:p>
      </dgm:t>
    </dgm:pt>
    <dgm:pt modelId="{D4E2E2E4-4190-4F94-A2B1-4840DD393A95}">
      <dgm:prSet custT="1"/>
      <dgm:spPr/>
      <dgm:t>
        <a:bodyPr/>
        <a:lstStyle/>
        <a:p>
          <a:pPr algn="l"/>
          <a:r>
            <a:rPr lang="en-US" sz="1600" dirty="0" smtClean="0"/>
            <a:t>Financials</a:t>
          </a:r>
          <a:endParaRPr lang="en-US" sz="1600" dirty="0"/>
        </a:p>
      </dgm:t>
    </dgm:pt>
    <dgm:pt modelId="{60D0CA36-CC54-4E12-AEBC-5F3383660390}" type="parTrans" cxnId="{4CF555A3-7499-4B6B-97FA-79B73074E748}">
      <dgm:prSet/>
      <dgm:spPr/>
      <dgm:t>
        <a:bodyPr/>
        <a:lstStyle/>
        <a:p>
          <a:endParaRPr lang="en-US"/>
        </a:p>
      </dgm:t>
    </dgm:pt>
    <dgm:pt modelId="{A58AA267-EA18-4C2D-8642-D58365E3738A}" type="sibTrans" cxnId="{4CF555A3-7499-4B6B-97FA-79B73074E748}">
      <dgm:prSet/>
      <dgm:spPr/>
      <dgm:t>
        <a:bodyPr/>
        <a:lstStyle/>
        <a:p>
          <a:endParaRPr lang="en-US"/>
        </a:p>
      </dgm:t>
    </dgm:pt>
    <dgm:pt modelId="{EAADD3A2-E448-4852-845B-577FC5EC34C2}">
      <dgm:prSet custT="1"/>
      <dgm:spPr/>
      <dgm:t>
        <a:bodyPr/>
        <a:lstStyle/>
        <a:p>
          <a:pPr algn="l"/>
          <a:r>
            <a:rPr lang="en-US" sz="1600" dirty="0" smtClean="0"/>
            <a:t>Current Status</a:t>
          </a:r>
          <a:endParaRPr lang="en-US" sz="1600" dirty="0"/>
        </a:p>
      </dgm:t>
    </dgm:pt>
    <dgm:pt modelId="{1C4CCE31-B3E6-4E12-9588-5C3CF8D98200}" type="parTrans" cxnId="{B8782228-5712-4656-8A73-67894BE31B5B}">
      <dgm:prSet/>
      <dgm:spPr/>
      <dgm:t>
        <a:bodyPr/>
        <a:lstStyle/>
        <a:p>
          <a:endParaRPr lang="en-US"/>
        </a:p>
      </dgm:t>
    </dgm:pt>
    <dgm:pt modelId="{56DE1D3A-34EE-4858-9887-3550DFDEB596}" type="sibTrans" cxnId="{B8782228-5712-4656-8A73-67894BE31B5B}">
      <dgm:prSet/>
      <dgm:spPr/>
      <dgm:t>
        <a:bodyPr/>
        <a:lstStyle/>
        <a:p>
          <a:endParaRPr lang="en-US"/>
        </a:p>
      </dgm:t>
    </dgm:pt>
    <dgm:pt modelId="{C158C644-AEAA-4605-8850-0D6511F6D53B}">
      <dgm:prSet custT="1"/>
      <dgm:spPr/>
      <dgm:t>
        <a:bodyPr/>
        <a:lstStyle/>
        <a:p>
          <a:r>
            <a:rPr lang="en-US" sz="1400" dirty="0" smtClean="0"/>
            <a:t>Build, Own, Operate, Transfer (BOOT)</a:t>
          </a:r>
          <a:endParaRPr lang="en-US" sz="1400" dirty="0"/>
        </a:p>
      </dgm:t>
    </dgm:pt>
    <dgm:pt modelId="{42669933-73C4-4C61-93B0-51590BCB1142}" type="parTrans" cxnId="{5EC35EEF-CA65-4F93-956B-05C6C72D172E}">
      <dgm:prSet/>
      <dgm:spPr/>
      <dgm:t>
        <a:bodyPr/>
        <a:lstStyle/>
        <a:p>
          <a:endParaRPr lang="en-US"/>
        </a:p>
      </dgm:t>
    </dgm:pt>
    <dgm:pt modelId="{560A6B36-2573-400A-8E24-31FA0741E5CF}" type="sibTrans" cxnId="{5EC35EEF-CA65-4F93-956B-05C6C72D172E}">
      <dgm:prSet/>
      <dgm:spPr/>
      <dgm:t>
        <a:bodyPr/>
        <a:lstStyle/>
        <a:p>
          <a:endParaRPr lang="en-US"/>
        </a:p>
      </dgm:t>
    </dgm:pt>
    <dgm:pt modelId="{A80502B6-1C79-47B7-8778-4A761DBBF0D9}">
      <dgm:prSet custT="1"/>
      <dgm:spPr/>
      <dgm:t>
        <a:bodyPr/>
        <a:lstStyle/>
        <a:p>
          <a:pPr algn="just"/>
          <a:r>
            <a:rPr lang="en-US" sz="1400" dirty="0" smtClean="0"/>
            <a:t>Private operator will build fuel farms for storage and dispensing of aviation fuel and petrochemical products at the new BBIA as well as Operate and Maintain (O&amp;M) the Hydrant Refueling System (HRS).</a:t>
          </a:r>
          <a:endParaRPr lang="en-US" sz="1400" dirty="0"/>
        </a:p>
      </dgm:t>
    </dgm:pt>
    <dgm:pt modelId="{A5C2E76A-46B7-4091-8B78-95AD89286389}" type="parTrans" cxnId="{9F2E469D-2B14-424A-BD92-E11C50A63FB5}">
      <dgm:prSet/>
      <dgm:spPr/>
      <dgm:t>
        <a:bodyPr/>
        <a:lstStyle/>
        <a:p>
          <a:endParaRPr lang="en-US"/>
        </a:p>
      </dgm:t>
    </dgm:pt>
    <dgm:pt modelId="{75B91FF0-B489-462E-BF66-44D0CC306D8F}" type="sibTrans" cxnId="{9F2E469D-2B14-424A-BD92-E11C50A63FB5}">
      <dgm:prSet/>
      <dgm:spPr/>
      <dgm:t>
        <a:bodyPr/>
        <a:lstStyle/>
        <a:p>
          <a:endParaRPr lang="en-US"/>
        </a:p>
      </dgm:t>
    </dgm:pt>
    <dgm:pt modelId="{C146F471-A0E9-4DF4-9828-2EE396553589}">
      <dgm:prSet custT="1"/>
      <dgm:spPr/>
      <dgm:t>
        <a:bodyPr/>
        <a:lstStyle/>
        <a:p>
          <a:pPr algn="just"/>
          <a:r>
            <a:rPr lang="en-US" sz="1400" dirty="0" smtClean="0"/>
            <a:t>The contract is set to be awarded to Pakistan State Oil (PSO) </a:t>
          </a:r>
          <a:endParaRPr lang="en-US" sz="1400" dirty="0"/>
        </a:p>
      </dgm:t>
    </dgm:pt>
    <dgm:pt modelId="{4AFCC9B3-924E-4ABF-B0F2-11F17AD02DC3}" type="parTrans" cxnId="{CD2CF773-9831-4303-A31B-20535198A154}">
      <dgm:prSet/>
      <dgm:spPr/>
      <dgm:t>
        <a:bodyPr/>
        <a:lstStyle/>
        <a:p>
          <a:endParaRPr lang="en-US"/>
        </a:p>
      </dgm:t>
    </dgm:pt>
    <dgm:pt modelId="{C9187387-C422-4C32-9AC6-6D32C72CF978}" type="sibTrans" cxnId="{CD2CF773-9831-4303-A31B-20535198A154}">
      <dgm:prSet/>
      <dgm:spPr/>
      <dgm:t>
        <a:bodyPr/>
        <a:lstStyle/>
        <a:p>
          <a:endParaRPr lang="en-US"/>
        </a:p>
      </dgm:t>
    </dgm:pt>
    <dgm:pt modelId="{C62EC4ED-DA76-48C4-865A-EBEF8A2C5B5A}">
      <dgm:prSet custT="1"/>
      <dgm:spPr/>
      <dgm:t>
        <a:bodyPr/>
        <a:lstStyle/>
        <a:p>
          <a:r>
            <a:rPr lang="en-US" sz="1400" smtClean="0"/>
            <a:t>Internal Rate of Return (IRR) - 22%</a:t>
          </a:r>
          <a:endParaRPr lang="en-US" sz="1400" dirty="0"/>
        </a:p>
      </dgm:t>
    </dgm:pt>
    <dgm:pt modelId="{7375EBE3-AE00-4D10-B454-9C178B5193C7}" type="parTrans" cxnId="{BF634D14-5D14-4273-8008-ED60387CC991}">
      <dgm:prSet/>
      <dgm:spPr/>
      <dgm:t>
        <a:bodyPr/>
        <a:lstStyle/>
        <a:p>
          <a:endParaRPr lang="en-US"/>
        </a:p>
      </dgm:t>
    </dgm:pt>
    <dgm:pt modelId="{2AB2B99C-2AA7-42E3-B952-3E9106F891C7}" type="sibTrans" cxnId="{BF634D14-5D14-4273-8008-ED60387CC991}">
      <dgm:prSet/>
      <dgm:spPr/>
      <dgm:t>
        <a:bodyPr/>
        <a:lstStyle/>
        <a:p>
          <a:endParaRPr lang="en-US"/>
        </a:p>
      </dgm:t>
    </dgm:pt>
    <dgm:pt modelId="{B3DBCC71-A6E7-4993-8A4C-E47C8334560D}">
      <dgm:prSet custT="1"/>
      <dgm:spPr/>
      <dgm:t>
        <a:bodyPr/>
        <a:lstStyle/>
        <a:p>
          <a:r>
            <a:rPr lang="en-US" sz="1400" smtClean="0"/>
            <a:t>Project Net Present Value NPV) – USD. 235 million</a:t>
          </a:r>
          <a:endParaRPr lang="en-US" sz="1400" dirty="0"/>
        </a:p>
      </dgm:t>
    </dgm:pt>
    <dgm:pt modelId="{F690BF3C-A279-4EC5-87A6-16CE068C11C3}" type="parTrans" cxnId="{D05F1B4E-F0E9-4774-BA35-FDA956E8C860}">
      <dgm:prSet/>
      <dgm:spPr/>
      <dgm:t>
        <a:bodyPr/>
        <a:lstStyle/>
        <a:p>
          <a:endParaRPr lang="en-US"/>
        </a:p>
      </dgm:t>
    </dgm:pt>
    <dgm:pt modelId="{0E3918C3-E0DF-4090-B16A-78868A33AF88}" type="sibTrans" cxnId="{D05F1B4E-F0E9-4774-BA35-FDA956E8C860}">
      <dgm:prSet/>
      <dgm:spPr/>
      <dgm:t>
        <a:bodyPr/>
        <a:lstStyle/>
        <a:p>
          <a:endParaRPr lang="en-US"/>
        </a:p>
      </dgm:t>
    </dgm:pt>
    <dgm:pt modelId="{D1F7CB5E-E153-436A-9658-8872F23A5EA9}">
      <dgm:prSet custT="1"/>
      <dgm:spPr/>
      <dgm:t>
        <a:bodyPr/>
        <a:lstStyle/>
        <a:p>
          <a:r>
            <a:rPr lang="en-US" sz="1400" smtClean="0"/>
            <a:t>Payback period – 5-6 years</a:t>
          </a:r>
          <a:endParaRPr lang="en-US" sz="1400" dirty="0"/>
        </a:p>
      </dgm:t>
    </dgm:pt>
    <dgm:pt modelId="{F5A0133E-E596-454F-9DB7-B6F9103BA970}" type="parTrans" cxnId="{40E1B1D1-43AA-4793-88A7-ACB307C27C7A}">
      <dgm:prSet/>
      <dgm:spPr/>
      <dgm:t>
        <a:bodyPr/>
        <a:lstStyle/>
        <a:p>
          <a:endParaRPr lang="en-US"/>
        </a:p>
      </dgm:t>
    </dgm:pt>
    <dgm:pt modelId="{62B5908D-945B-4C16-89FF-5B6F0A2D1A7F}" type="sibTrans" cxnId="{40E1B1D1-43AA-4793-88A7-ACB307C27C7A}">
      <dgm:prSet/>
      <dgm:spPr/>
      <dgm:t>
        <a:bodyPr/>
        <a:lstStyle/>
        <a:p>
          <a:endParaRPr lang="en-US"/>
        </a:p>
      </dgm:t>
    </dgm:pt>
    <dgm:pt modelId="{F0D8AD43-CDF2-4C7B-B5E8-366EF6B7C427}" type="pres">
      <dgm:prSet presAssocID="{1283B1BB-AD96-4D93-9252-38BC90D7EC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698AC9-9639-4FAF-9721-2B171B426C3B}" type="pres">
      <dgm:prSet presAssocID="{5B762180-4696-4BA5-9D10-1F11ABCB691B}" presName="linNode" presStyleCnt="0"/>
      <dgm:spPr/>
      <dgm:t>
        <a:bodyPr/>
        <a:lstStyle/>
        <a:p>
          <a:endParaRPr lang="en-US"/>
        </a:p>
      </dgm:t>
    </dgm:pt>
    <dgm:pt modelId="{347E953B-C145-4967-9D6E-27110E131B81}" type="pres">
      <dgm:prSet presAssocID="{5B762180-4696-4BA5-9D10-1F11ABCB691B}" presName="parentText" presStyleLbl="node1" presStyleIdx="0" presStyleCnt="7" custScaleX="62963" custScaleY="29508" custLinFactNeighborX="-6509" custLinFactNeighborY="40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403C0-1F29-487B-B74A-FD6FC44F04B1}" type="pres">
      <dgm:prSet presAssocID="{5B762180-4696-4BA5-9D10-1F11ABCB691B}" presName="descendantText" presStyleLbl="alignAccFollowNode1" presStyleIdx="0" presStyleCnt="7" custScaleX="102605" custScaleY="34502" custLinFactNeighborX="-12035" custLinFactNeighborY="3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A0799F-47C9-498D-9B89-E5630B4081B3}" type="pres">
      <dgm:prSet presAssocID="{35BA0D0B-F3A5-4D59-9EEF-A7E8AB6CF9C3}" presName="sp" presStyleCnt="0"/>
      <dgm:spPr/>
      <dgm:t>
        <a:bodyPr/>
        <a:lstStyle/>
        <a:p>
          <a:endParaRPr lang="en-US"/>
        </a:p>
      </dgm:t>
    </dgm:pt>
    <dgm:pt modelId="{046622D3-ED6C-4EF2-B8BD-6C12F15B8DE0}" type="pres">
      <dgm:prSet presAssocID="{226EB180-5A4A-4EE9-8FF3-11491481978C}" presName="linNode" presStyleCnt="0"/>
      <dgm:spPr/>
      <dgm:t>
        <a:bodyPr/>
        <a:lstStyle/>
        <a:p>
          <a:endParaRPr lang="en-US"/>
        </a:p>
      </dgm:t>
    </dgm:pt>
    <dgm:pt modelId="{351B555A-F4B4-457A-880E-FA432704FB9D}" type="pres">
      <dgm:prSet presAssocID="{226EB180-5A4A-4EE9-8FF3-11491481978C}" presName="parentText" presStyleLbl="node1" presStyleIdx="1" presStyleCnt="7" custScaleX="62962" custScaleY="31432" custLinFactNeighborX="-6509" custLinFactNeighborY="20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9A07C2-7BDC-4704-B258-09E5B7ABD4AB}" type="pres">
      <dgm:prSet presAssocID="{226EB180-5A4A-4EE9-8FF3-11491481978C}" presName="descendantText" presStyleLbl="alignAccFollowNode1" presStyleIdx="1" presStyleCnt="7" custScaleX="100521" custScaleY="36052" custLinFactNeighborX="-9719" custLinFactNeighborY="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A59E2B-13BB-4EDE-9B9E-0BBEF6277C34}" type="pres">
      <dgm:prSet presAssocID="{4B805972-CB14-4811-B605-B8485062AB58}" presName="sp" presStyleCnt="0"/>
      <dgm:spPr/>
      <dgm:t>
        <a:bodyPr/>
        <a:lstStyle/>
        <a:p>
          <a:endParaRPr lang="en-US"/>
        </a:p>
      </dgm:t>
    </dgm:pt>
    <dgm:pt modelId="{FA2F562D-9EDB-4496-9719-814A59F62262}" type="pres">
      <dgm:prSet presAssocID="{6E659CE5-9284-40E2-A432-0EA6B255FFEF}" presName="linNode" presStyleCnt="0"/>
      <dgm:spPr/>
      <dgm:t>
        <a:bodyPr/>
        <a:lstStyle/>
        <a:p>
          <a:endParaRPr lang="en-US"/>
        </a:p>
      </dgm:t>
    </dgm:pt>
    <dgm:pt modelId="{C5EB2BE1-E60E-42FF-952A-171231D08B02}" type="pres">
      <dgm:prSet presAssocID="{6E659CE5-9284-40E2-A432-0EA6B255FFEF}" presName="parentText" presStyleLbl="node1" presStyleIdx="2" presStyleCnt="7" custScaleX="63889" custScaleY="34593" custLinFactNeighborX="-6509" custLinFactNeighborY="21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4CD9D-EBB2-42C2-83B7-47BA738CE5EA}" type="pres">
      <dgm:prSet presAssocID="{6E659CE5-9284-40E2-A432-0EA6B255FFEF}" presName="descendantText" presStyleLbl="alignAccFollowNode1" presStyleIdx="2" presStyleCnt="7" custScaleX="101039" custScaleY="38005" custLinFactNeighborX="-10646" custLinFactNeighborY="2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68D9F-6FB5-45DC-9A1E-E37D1B476646}" type="pres">
      <dgm:prSet presAssocID="{5AA093EA-7EB7-4985-A8D8-CD102F29F005}" presName="sp" presStyleCnt="0"/>
      <dgm:spPr/>
      <dgm:t>
        <a:bodyPr/>
        <a:lstStyle/>
        <a:p>
          <a:endParaRPr lang="en-US"/>
        </a:p>
      </dgm:t>
    </dgm:pt>
    <dgm:pt modelId="{EA75D4DE-4A68-4C34-BBA3-556F15895FCF}" type="pres">
      <dgm:prSet presAssocID="{EA251B7C-6F9A-4E1D-ABFC-584180D8BE71}" presName="linNode" presStyleCnt="0"/>
      <dgm:spPr/>
      <dgm:t>
        <a:bodyPr/>
        <a:lstStyle/>
        <a:p>
          <a:endParaRPr lang="en-US"/>
        </a:p>
      </dgm:t>
    </dgm:pt>
    <dgm:pt modelId="{106AB82E-5F1B-40FC-967B-598438150122}" type="pres">
      <dgm:prSet presAssocID="{EA251B7C-6F9A-4E1D-ABFC-584180D8BE71}" presName="parentText" presStyleLbl="node1" presStyleIdx="3" presStyleCnt="7" custScaleX="62963" custScaleY="33177" custLinFactNeighborX="-6509" custLinFactNeighborY="31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B05189-FF99-4290-93CA-593818955593}" type="pres">
      <dgm:prSet presAssocID="{EA251B7C-6F9A-4E1D-ABFC-584180D8BE71}" presName="descendantText" presStyleLbl="alignAccFollowNode1" presStyleIdx="3" presStyleCnt="7" custScaleX="101562" custScaleY="40345" custLinFactNeighborX="-9720" custLinFactNeighborY="3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AB771C-3399-45BE-91F4-D0E27A73DDE1}" type="pres">
      <dgm:prSet presAssocID="{E6A56463-FF0B-464F-BF2D-DD5468AC0C1A}" presName="sp" presStyleCnt="0"/>
      <dgm:spPr/>
      <dgm:t>
        <a:bodyPr/>
        <a:lstStyle/>
        <a:p>
          <a:endParaRPr lang="en-US"/>
        </a:p>
      </dgm:t>
    </dgm:pt>
    <dgm:pt modelId="{8D484669-0D8C-4949-A571-52DA614E4FFF}" type="pres">
      <dgm:prSet presAssocID="{AECB1D39-8D66-45F6-BD76-6054AE031403}" presName="linNode" presStyleCnt="0"/>
      <dgm:spPr/>
      <dgm:t>
        <a:bodyPr/>
        <a:lstStyle/>
        <a:p>
          <a:endParaRPr lang="en-US"/>
        </a:p>
      </dgm:t>
    </dgm:pt>
    <dgm:pt modelId="{7BC892EC-6557-4345-A0C6-D630A91FC4E0}" type="pres">
      <dgm:prSet presAssocID="{AECB1D39-8D66-45F6-BD76-6054AE031403}" presName="parentText" presStyleLbl="node1" presStyleIdx="4" presStyleCnt="7" custScaleX="63888" custScaleY="44150" custLinFactNeighborX="-6509" custLinFactNeighborY="50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18E57-3344-4FCC-9962-DB34A66401D3}" type="pres">
      <dgm:prSet presAssocID="{AECB1D39-8D66-45F6-BD76-6054AE031403}" presName="descendantText" presStyleLbl="alignAccFollowNode1" presStyleIdx="4" presStyleCnt="7" custScaleX="102086" custScaleY="53964" custLinFactNeighborX="-10645" custLinFactNeighborY="1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BE5F3-C15C-4099-B3C3-2DA9A20E1E20}" type="pres">
      <dgm:prSet presAssocID="{9BC0FF01-01E9-4F53-8CEB-B13897F0CA7C}" presName="sp" presStyleCnt="0"/>
      <dgm:spPr/>
      <dgm:t>
        <a:bodyPr/>
        <a:lstStyle/>
        <a:p>
          <a:endParaRPr lang="en-US"/>
        </a:p>
      </dgm:t>
    </dgm:pt>
    <dgm:pt modelId="{CF688705-EF35-4160-9BA7-C48441D30774}" type="pres">
      <dgm:prSet presAssocID="{D4E2E2E4-4190-4F94-A2B1-4840DD393A95}" presName="linNode" presStyleCnt="0"/>
      <dgm:spPr/>
      <dgm:t>
        <a:bodyPr/>
        <a:lstStyle/>
        <a:p>
          <a:endParaRPr lang="en-US"/>
        </a:p>
      </dgm:t>
    </dgm:pt>
    <dgm:pt modelId="{8313AF1F-1DB0-46FB-B722-CA6C35DC8B3D}" type="pres">
      <dgm:prSet presAssocID="{D4E2E2E4-4190-4F94-A2B1-4840DD393A95}" presName="parentText" presStyleLbl="node1" presStyleIdx="5" presStyleCnt="7" custScaleX="62964" custScaleY="35409" custLinFactNeighborX="-6509" custLinFactNeighborY="14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98EF75-6F62-4609-83D1-3E42EDA2FC4E}" type="pres">
      <dgm:prSet presAssocID="{D4E2E2E4-4190-4F94-A2B1-4840DD393A95}" presName="descendantText" presStyleLbl="alignAccFollowNode1" presStyleIdx="5" presStyleCnt="7" custScaleX="102604" custScaleY="46372" custLinFactNeighborX="-9721" custLinFactNeighborY="-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FE4CB9-29D9-4879-8099-A462DA750744}" type="pres">
      <dgm:prSet presAssocID="{A58AA267-EA18-4C2D-8642-D58365E3738A}" presName="sp" presStyleCnt="0"/>
      <dgm:spPr/>
      <dgm:t>
        <a:bodyPr/>
        <a:lstStyle/>
        <a:p>
          <a:endParaRPr lang="en-US"/>
        </a:p>
      </dgm:t>
    </dgm:pt>
    <dgm:pt modelId="{8DE6C2B1-DC5A-4260-937B-523153CA7C75}" type="pres">
      <dgm:prSet presAssocID="{EAADD3A2-E448-4852-845B-577FC5EC34C2}" presName="linNode" presStyleCnt="0"/>
      <dgm:spPr/>
      <dgm:t>
        <a:bodyPr/>
        <a:lstStyle/>
        <a:p>
          <a:endParaRPr lang="en-US"/>
        </a:p>
      </dgm:t>
    </dgm:pt>
    <dgm:pt modelId="{4661F122-394B-439D-B769-253B18E62146}" type="pres">
      <dgm:prSet presAssocID="{EAADD3A2-E448-4852-845B-577FC5EC34C2}" presName="parentText" presStyleLbl="node1" presStyleIdx="6" presStyleCnt="7" custScaleX="62964" custScaleY="37645" custLinFactNeighborX="-6509" custLinFactNeighborY="11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B108A4-C914-4B8E-9F79-3DB6FD46D4B2}" type="pres">
      <dgm:prSet presAssocID="{EAADD3A2-E448-4852-845B-577FC5EC34C2}" presName="descendantText" presStyleLbl="alignAccFollowNode1" presStyleIdx="6" presStyleCnt="7" custScaleX="102604" custScaleY="43865" custLinFactNeighborX="-9721" custLinFactNeighborY="-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38A72E-0E30-AB43-9354-1A30E3B25F90}" type="presOf" srcId="{FE651373-B544-4476-87C4-36212A3B960A}" destId="{DB9A07C2-7BDC-4704-B258-09E5B7ABD4AB}" srcOrd="0" destOrd="0" presId="urn:microsoft.com/office/officeart/2005/8/layout/vList5"/>
    <dgm:cxn modelId="{85AE9575-A368-1B4C-9740-3B80A6FEA461}" type="presOf" srcId="{203BEC60-08F5-4408-BB1B-B9C4604962A2}" destId="{00A403C0-1F29-487B-B74A-FD6FC44F04B1}" srcOrd="0" destOrd="0" presId="urn:microsoft.com/office/officeart/2005/8/layout/vList5"/>
    <dgm:cxn modelId="{DD048C8F-BD81-4474-8764-D3AB4D0D8319}" srcId="{6E659CE5-9284-40E2-A432-0EA6B255FFEF}" destId="{020DCCBB-C51D-404C-8262-BF2A6EA03536}" srcOrd="0" destOrd="0" parTransId="{E9DBA741-E608-4629-AEB4-497ED964E0D6}" sibTransId="{87A59C95-0A24-4795-9A19-CAC7AE416B9E}"/>
    <dgm:cxn modelId="{CDA7196C-B9D2-A44C-BE0B-FC769472C2C0}" type="presOf" srcId="{A80502B6-1C79-47B7-8778-4A761DBBF0D9}" destId="{74718E57-3344-4FCC-9962-DB34A66401D3}" srcOrd="0" destOrd="0" presId="urn:microsoft.com/office/officeart/2005/8/layout/vList5"/>
    <dgm:cxn modelId="{F8DAC6AF-DC0B-4A13-A57D-DFF3035C5A5B}" srcId="{1283B1BB-AD96-4D93-9252-38BC90D7ECAD}" destId="{5B762180-4696-4BA5-9D10-1F11ABCB691B}" srcOrd="0" destOrd="0" parTransId="{3BBB552B-9BD1-4CDB-85B4-7C2561C3F85A}" sibTransId="{35BA0D0B-F3A5-4D59-9EEF-A7E8AB6CF9C3}"/>
    <dgm:cxn modelId="{EBF612AC-C988-534A-9FD9-993F1789B5A1}" type="presOf" srcId="{D4E2E2E4-4190-4F94-A2B1-4840DD393A95}" destId="{8313AF1F-1DB0-46FB-B722-CA6C35DC8B3D}" srcOrd="0" destOrd="0" presId="urn:microsoft.com/office/officeart/2005/8/layout/vList5"/>
    <dgm:cxn modelId="{6BA6C084-622B-4CD6-B50F-0136B3E749DE}" srcId="{226EB180-5A4A-4EE9-8FF3-11491481978C}" destId="{FE651373-B544-4476-87C4-36212A3B960A}" srcOrd="0" destOrd="0" parTransId="{915E3D29-7B30-40BC-A951-552C6A6BA7E5}" sibTransId="{AEF5F1BA-2A5E-4599-BF14-24ED636D623E}"/>
    <dgm:cxn modelId="{34D209D7-0C59-3445-85F3-DBC7A5CD2481}" type="presOf" srcId="{EAADD3A2-E448-4852-845B-577FC5EC34C2}" destId="{4661F122-394B-439D-B769-253B18E62146}" srcOrd="0" destOrd="0" presId="urn:microsoft.com/office/officeart/2005/8/layout/vList5"/>
    <dgm:cxn modelId="{B59B78C9-01EB-C341-9598-E0EAD491BDF6}" type="presOf" srcId="{AECB1D39-8D66-45F6-BD76-6054AE031403}" destId="{7BC892EC-6557-4345-A0C6-D630A91FC4E0}" srcOrd="0" destOrd="0" presId="urn:microsoft.com/office/officeart/2005/8/layout/vList5"/>
    <dgm:cxn modelId="{C7D4809B-8CBA-4431-940A-16A0B8E32A1A}" srcId="{1283B1BB-AD96-4D93-9252-38BC90D7ECAD}" destId="{6E659CE5-9284-40E2-A432-0EA6B255FFEF}" srcOrd="2" destOrd="0" parTransId="{D0702732-E166-4321-8A4D-348807B8DED7}" sibTransId="{5AA093EA-7EB7-4985-A8D8-CD102F29F005}"/>
    <dgm:cxn modelId="{C3A62268-E809-8742-9693-F4AB392EC71F}" type="presOf" srcId="{D1F7CB5E-E153-436A-9658-8872F23A5EA9}" destId="{DF98EF75-6F62-4609-83D1-3E42EDA2FC4E}" srcOrd="0" destOrd="2" presId="urn:microsoft.com/office/officeart/2005/8/layout/vList5"/>
    <dgm:cxn modelId="{6C2D5A68-0BD6-DA44-8610-EB202221E268}" type="presOf" srcId="{226EB180-5A4A-4EE9-8FF3-11491481978C}" destId="{351B555A-F4B4-457A-880E-FA432704FB9D}" srcOrd="0" destOrd="0" presId="urn:microsoft.com/office/officeart/2005/8/layout/vList5"/>
    <dgm:cxn modelId="{49DF000F-1130-4C49-AD8C-B0900F03CDD8}" type="presOf" srcId="{C146F471-A0E9-4DF4-9828-2EE396553589}" destId="{02B108A4-C914-4B8E-9F79-3DB6FD46D4B2}" srcOrd="0" destOrd="0" presId="urn:microsoft.com/office/officeart/2005/8/layout/vList5"/>
    <dgm:cxn modelId="{E5739D2B-EA9F-E848-B93B-09FDE55F4315}" type="presOf" srcId="{020DCCBB-C51D-404C-8262-BF2A6EA03536}" destId="{09C4CD9D-EBB2-42C2-83B7-47BA738CE5EA}" srcOrd="0" destOrd="0" presId="urn:microsoft.com/office/officeart/2005/8/layout/vList5"/>
    <dgm:cxn modelId="{EC15579B-0FAC-41EA-A6C3-2648CC324FDF}" srcId="{1283B1BB-AD96-4D93-9252-38BC90D7ECAD}" destId="{AECB1D39-8D66-45F6-BD76-6054AE031403}" srcOrd="4" destOrd="0" parTransId="{58BFF65D-1B0D-498A-AB7E-D12554470BCB}" sibTransId="{9BC0FF01-01E9-4F53-8CEB-B13897F0CA7C}"/>
    <dgm:cxn modelId="{9F2E469D-2B14-424A-BD92-E11C50A63FB5}" srcId="{AECB1D39-8D66-45F6-BD76-6054AE031403}" destId="{A80502B6-1C79-47B7-8778-4A761DBBF0D9}" srcOrd="0" destOrd="0" parTransId="{A5C2E76A-46B7-4091-8B78-95AD89286389}" sibTransId="{75B91FF0-B489-462E-BF66-44D0CC306D8F}"/>
    <dgm:cxn modelId="{FB74BF1E-8C9D-704F-A79F-7ECC96C185D4}" type="presOf" srcId="{5B762180-4696-4BA5-9D10-1F11ABCB691B}" destId="{347E953B-C145-4967-9D6E-27110E131B81}" srcOrd="0" destOrd="0" presId="urn:microsoft.com/office/officeart/2005/8/layout/vList5"/>
    <dgm:cxn modelId="{CD2CF773-9831-4303-A31B-20535198A154}" srcId="{EAADD3A2-E448-4852-845B-577FC5EC34C2}" destId="{C146F471-A0E9-4DF4-9828-2EE396553589}" srcOrd="0" destOrd="0" parTransId="{4AFCC9B3-924E-4ABF-B0F2-11F17AD02DC3}" sibTransId="{C9187387-C422-4C32-9AC6-6D32C72CF978}"/>
    <dgm:cxn modelId="{0856D34F-F37D-D14A-BBF5-35707C25D854}" type="presOf" srcId="{EA251B7C-6F9A-4E1D-ABFC-584180D8BE71}" destId="{106AB82E-5F1B-40FC-967B-598438150122}" srcOrd="0" destOrd="0" presId="urn:microsoft.com/office/officeart/2005/8/layout/vList5"/>
    <dgm:cxn modelId="{4CF555A3-7499-4B6B-97FA-79B73074E748}" srcId="{1283B1BB-AD96-4D93-9252-38BC90D7ECAD}" destId="{D4E2E2E4-4190-4F94-A2B1-4840DD393A95}" srcOrd="5" destOrd="0" parTransId="{60D0CA36-CC54-4E12-AEBC-5F3383660390}" sibTransId="{A58AA267-EA18-4C2D-8642-D58365E3738A}"/>
    <dgm:cxn modelId="{66A2DB9C-E13F-46C7-B077-344FAC01BF64}" srcId="{1283B1BB-AD96-4D93-9252-38BC90D7ECAD}" destId="{226EB180-5A4A-4EE9-8FF3-11491481978C}" srcOrd="1" destOrd="0" parTransId="{CDB2AF20-F593-4150-B92D-DEDD5BD9EE63}" sibTransId="{4B805972-CB14-4811-B605-B8485062AB58}"/>
    <dgm:cxn modelId="{5EC35EEF-CA65-4F93-956B-05C6C72D172E}" srcId="{EA251B7C-6F9A-4E1D-ABFC-584180D8BE71}" destId="{C158C644-AEAA-4605-8850-0D6511F6D53B}" srcOrd="0" destOrd="0" parTransId="{42669933-73C4-4C61-93B0-51590BCB1142}" sibTransId="{560A6B36-2573-400A-8E24-31FA0741E5CF}"/>
    <dgm:cxn modelId="{9D2C9EE0-E09E-6146-9A97-4C239A4D4590}" type="presOf" srcId="{1283B1BB-AD96-4D93-9252-38BC90D7ECAD}" destId="{F0D8AD43-CDF2-4C7B-B5E8-366EF6B7C427}" srcOrd="0" destOrd="0" presId="urn:microsoft.com/office/officeart/2005/8/layout/vList5"/>
    <dgm:cxn modelId="{60A115BE-4D67-4AF8-9EDE-5CB15C05FAF1}" srcId="{5B762180-4696-4BA5-9D10-1F11ABCB691B}" destId="{203BEC60-08F5-4408-BB1B-B9C4604962A2}" srcOrd="0" destOrd="0" parTransId="{730E3591-3AD0-41BF-A089-E3D87ED38DA2}" sibTransId="{81470425-2C0D-4532-8F40-4DF6033E8E52}"/>
    <dgm:cxn modelId="{8FAB7D13-4AB9-274E-9717-C663B9E11FDA}" type="presOf" srcId="{C62EC4ED-DA76-48C4-865A-EBEF8A2C5B5A}" destId="{DF98EF75-6F62-4609-83D1-3E42EDA2FC4E}" srcOrd="0" destOrd="0" presId="urn:microsoft.com/office/officeart/2005/8/layout/vList5"/>
    <dgm:cxn modelId="{8C1047C1-7F70-244B-948C-95211B23DD85}" type="presOf" srcId="{C158C644-AEAA-4605-8850-0D6511F6D53B}" destId="{05B05189-FF99-4290-93CA-593818955593}" srcOrd="0" destOrd="0" presId="urn:microsoft.com/office/officeart/2005/8/layout/vList5"/>
    <dgm:cxn modelId="{0504676F-4B68-2648-89E1-C65A764BC643}" type="presOf" srcId="{6E659CE5-9284-40E2-A432-0EA6B255FFEF}" destId="{C5EB2BE1-E60E-42FF-952A-171231D08B02}" srcOrd="0" destOrd="0" presId="urn:microsoft.com/office/officeart/2005/8/layout/vList5"/>
    <dgm:cxn modelId="{B8782228-5712-4656-8A73-67894BE31B5B}" srcId="{1283B1BB-AD96-4D93-9252-38BC90D7ECAD}" destId="{EAADD3A2-E448-4852-845B-577FC5EC34C2}" srcOrd="6" destOrd="0" parTransId="{1C4CCE31-B3E6-4E12-9588-5C3CF8D98200}" sibTransId="{56DE1D3A-34EE-4858-9887-3550DFDEB596}"/>
    <dgm:cxn modelId="{40E1B1D1-43AA-4793-88A7-ACB307C27C7A}" srcId="{D4E2E2E4-4190-4F94-A2B1-4840DD393A95}" destId="{D1F7CB5E-E153-436A-9658-8872F23A5EA9}" srcOrd="2" destOrd="0" parTransId="{F5A0133E-E596-454F-9DB7-B6F9103BA970}" sibTransId="{62B5908D-945B-4C16-89FF-5B6F0A2D1A7F}"/>
    <dgm:cxn modelId="{D05F1B4E-F0E9-4774-BA35-FDA956E8C860}" srcId="{D4E2E2E4-4190-4F94-A2B1-4840DD393A95}" destId="{B3DBCC71-A6E7-4993-8A4C-E47C8334560D}" srcOrd="1" destOrd="0" parTransId="{F690BF3C-A279-4EC5-87A6-16CE068C11C3}" sibTransId="{0E3918C3-E0DF-4090-B16A-78868A33AF88}"/>
    <dgm:cxn modelId="{BF634D14-5D14-4273-8008-ED60387CC991}" srcId="{D4E2E2E4-4190-4F94-A2B1-4840DD393A95}" destId="{C62EC4ED-DA76-48C4-865A-EBEF8A2C5B5A}" srcOrd="0" destOrd="0" parTransId="{7375EBE3-AE00-4D10-B454-9C178B5193C7}" sibTransId="{2AB2B99C-2AA7-42E3-B952-3E9106F891C7}"/>
    <dgm:cxn modelId="{A2133D51-2990-422B-8E6A-CEF6B11BF141}" srcId="{1283B1BB-AD96-4D93-9252-38BC90D7ECAD}" destId="{EA251B7C-6F9A-4E1D-ABFC-584180D8BE71}" srcOrd="3" destOrd="0" parTransId="{FDFF2994-71EC-4E67-A342-A1929690B197}" sibTransId="{E6A56463-FF0B-464F-BF2D-DD5468AC0C1A}"/>
    <dgm:cxn modelId="{25185B91-434D-5E4E-B45F-D265DAF65D21}" type="presOf" srcId="{B3DBCC71-A6E7-4993-8A4C-E47C8334560D}" destId="{DF98EF75-6F62-4609-83D1-3E42EDA2FC4E}" srcOrd="0" destOrd="1" presId="urn:microsoft.com/office/officeart/2005/8/layout/vList5"/>
    <dgm:cxn modelId="{93330521-B198-AF45-95A1-896F187117D6}" type="presParOf" srcId="{F0D8AD43-CDF2-4C7B-B5E8-366EF6B7C427}" destId="{F8698AC9-9639-4FAF-9721-2B171B426C3B}" srcOrd="0" destOrd="0" presId="urn:microsoft.com/office/officeart/2005/8/layout/vList5"/>
    <dgm:cxn modelId="{5E227865-CCF6-3E42-AA8C-7930BF188A50}" type="presParOf" srcId="{F8698AC9-9639-4FAF-9721-2B171B426C3B}" destId="{347E953B-C145-4967-9D6E-27110E131B81}" srcOrd="0" destOrd="0" presId="urn:microsoft.com/office/officeart/2005/8/layout/vList5"/>
    <dgm:cxn modelId="{1B40C56E-9D39-8B40-80BA-1D2BD8B8057C}" type="presParOf" srcId="{F8698AC9-9639-4FAF-9721-2B171B426C3B}" destId="{00A403C0-1F29-487B-B74A-FD6FC44F04B1}" srcOrd="1" destOrd="0" presId="urn:microsoft.com/office/officeart/2005/8/layout/vList5"/>
    <dgm:cxn modelId="{519560E9-01FD-634F-8FE4-4DE42F4C1B42}" type="presParOf" srcId="{F0D8AD43-CDF2-4C7B-B5E8-366EF6B7C427}" destId="{93A0799F-47C9-498D-9B89-E5630B4081B3}" srcOrd="1" destOrd="0" presId="urn:microsoft.com/office/officeart/2005/8/layout/vList5"/>
    <dgm:cxn modelId="{5E0919F0-6AAB-1A46-B13D-69E17E222166}" type="presParOf" srcId="{F0D8AD43-CDF2-4C7B-B5E8-366EF6B7C427}" destId="{046622D3-ED6C-4EF2-B8BD-6C12F15B8DE0}" srcOrd="2" destOrd="0" presId="urn:microsoft.com/office/officeart/2005/8/layout/vList5"/>
    <dgm:cxn modelId="{DE536E26-9A85-6C43-9DD9-56EF64B4F2EF}" type="presParOf" srcId="{046622D3-ED6C-4EF2-B8BD-6C12F15B8DE0}" destId="{351B555A-F4B4-457A-880E-FA432704FB9D}" srcOrd="0" destOrd="0" presId="urn:microsoft.com/office/officeart/2005/8/layout/vList5"/>
    <dgm:cxn modelId="{7D68103D-B3D8-FC44-A289-5E72DDEB90AA}" type="presParOf" srcId="{046622D3-ED6C-4EF2-B8BD-6C12F15B8DE0}" destId="{DB9A07C2-7BDC-4704-B258-09E5B7ABD4AB}" srcOrd="1" destOrd="0" presId="urn:microsoft.com/office/officeart/2005/8/layout/vList5"/>
    <dgm:cxn modelId="{C485C122-EE78-E34A-AC3C-70C55BB732B4}" type="presParOf" srcId="{F0D8AD43-CDF2-4C7B-B5E8-366EF6B7C427}" destId="{38A59E2B-13BB-4EDE-9B9E-0BBEF6277C34}" srcOrd="3" destOrd="0" presId="urn:microsoft.com/office/officeart/2005/8/layout/vList5"/>
    <dgm:cxn modelId="{76896881-CC52-0747-801B-E1AE4985B67B}" type="presParOf" srcId="{F0D8AD43-CDF2-4C7B-B5E8-366EF6B7C427}" destId="{FA2F562D-9EDB-4496-9719-814A59F62262}" srcOrd="4" destOrd="0" presId="urn:microsoft.com/office/officeart/2005/8/layout/vList5"/>
    <dgm:cxn modelId="{A74DF49B-7220-754E-8C3F-3DAED9752055}" type="presParOf" srcId="{FA2F562D-9EDB-4496-9719-814A59F62262}" destId="{C5EB2BE1-E60E-42FF-952A-171231D08B02}" srcOrd="0" destOrd="0" presId="urn:microsoft.com/office/officeart/2005/8/layout/vList5"/>
    <dgm:cxn modelId="{FB1F02B1-832B-7B4D-9D11-4C2EC2CBF6F9}" type="presParOf" srcId="{FA2F562D-9EDB-4496-9719-814A59F62262}" destId="{09C4CD9D-EBB2-42C2-83B7-47BA738CE5EA}" srcOrd="1" destOrd="0" presId="urn:microsoft.com/office/officeart/2005/8/layout/vList5"/>
    <dgm:cxn modelId="{24817BB4-6A44-DE4A-9B67-8E1B9DC2FCCB}" type="presParOf" srcId="{F0D8AD43-CDF2-4C7B-B5E8-366EF6B7C427}" destId="{2B368D9F-6FB5-45DC-9A1E-E37D1B476646}" srcOrd="5" destOrd="0" presId="urn:microsoft.com/office/officeart/2005/8/layout/vList5"/>
    <dgm:cxn modelId="{0314256D-9C31-B54E-A5A0-CA2458B7C53F}" type="presParOf" srcId="{F0D8AD43-CDF2-4C7B-B5E8-366EF6B7C427}" destId="{EA75D4DE-4A68-4C34-BBA3-556F15895FCF}" srcOrd="6" destOrd="0" presId="urn:microsoft.com/office/officeart/2005/8/layout/vList5"/>
    <dgm:cxn modelId="{9F95301A-0EE1-0E4C-8E6A-9E6099B3BC78}" type="presParOf" srcId="{EA75D4DE-4A68-4C34-BBA3-556F15895FCF}" destId="{106AB82E-5F1B-40FC-967B-598438150122}" srcOrd="0" destOrd="0" presId="urn:microsoft.com/office/officeart/2005/8/layout/vList5"/>
    <dgm:cxn modelId="{51BE03CA-EB41-AA4B-A5E1-644512CE113C}" type="presParOf" srcId="{EA75D4DE-4A68-4C34-BBA3-556F15895FCF}" destId="{05B05189-FF99-4290-93CA-593818955593}" srcOrd="1" destOrd="0" presId="urn:microsoft.com/office/officeart/2005/8/layout/vList5"/>
    <dgm:cxn modelId="{2384854C-08A6-0D4F-9942-E33A691E584B}" type="presParOf" srcId="{F0D8AD43-CDF2-4C7B-B5E8-366EF6B7C427}" destId="{58AB771C-3399-45BE-91F4-D0E27A73DDE1}" srcOrd="7" destOrd="0" presId="urn:microsoft.com/office/officeart/2005/8/layout/vList5"/>
    <dgm:cxn modelId="{30EE7F3E-E1C8-4D41-AC22-7E3B71F0C436}" type="presParOf" srcId="{F0D8AD43-CDF2-4C7B-B5E8-366EF6B7C427}" destId="{8D484669-0D8C-4949-A571-52DA614E4FFF}" srcOrd="8" destOrd="0" presId="urn:microsoft.com/office/officeart/2005/8/layout/vList5"/>
    <dgm:cxn modelId="{4EE81737-B77D-1A42-8E39-38658E9D54F9}" type="presParOf" srcId="{8D484669-0D8C-4949-A571-52DA614E4FFF}" destId="{7BC892EC-6557-4345-A0C6-D630A91FC4E0}" srcOrd="0" destOrd="0" presId="urn:microsoft.com/office/officeart/2005/8/layout/vList5"/>
    <dgm:cxn modelId="{EFE9F476-F91B-DD4E-A6F8-5ACF20522906}" type="presParOf" srcId="{8D484669-0D8C-4949-A571-52DA614E4FFF}" destId="{74718E57-3344-4FCC-9962-DB34A66401D3}" srcOrd="1" destOrd="0" presId="urn:microsoft.com/office/officeart/2005/8/layout/vList5"/>
    <dgm:cxn modelId="{BB909787-25FD-8E43-9EEB-5738A693E190}" type="presParOf" srcId="{F0D8AD43-CDF2-4C7B-B5E8-366EF6B7C427}" destId="{B8EBE5F3-C15C-4099-B3C3-2DA9A20E1E20}" srcOrd="9" destOrd="0" presId="urn:microsoft.com/office/officeart/2005/8/layout/vList5"/>
    <dgm:cxn modelId="{A31F951E-BA3C-074A-81C7-F57187F6B3EC}" type="presParOf" srcId="{F0D8AD43-CDF2-4C7B-B5E8-366EF6B7C427}" destId="{CF688705-EF35-4160-9BA7-C48441D30774}" srcOrd="10" destOrd="0" presId="urn:microsoft.com/office/officeart/2005/8/layout/vList5"/>
    <dgm:cxn modelId="{35DCA7C2-C4EF-8247-9811-110A740C4581}" type="presParOf" srcId="{CF688705-EF35-4160-9BA7-C48441D30774}" destId="{8313AF1F-1DB0-46FB-B722-CA6C35DC8B3D}" srcOrd="0" destOrd="0" presId="urn:microsoft.com/office/officeart/2005/8/layout/vList5"/>
    <dgm:cxn modelId="{ECB98C06-9F6D-3746-8510-C6B5770DDED4}" type="presParOf" srcId="{CF688705-EF35-4160-9BA7-C48441D30774}" destId="{DF98EF75-6F62-4609-83D1-3E42EDA2FC4E}" srcOrd="1" destOrd="0" presId="urn:microsoft.com/office/officeart/2005/8/layout/vList5"/>
    <dgm:cxn modelId="{94A1509F-99D4-F741-855A-4223287ECBAF}" type="presParOf" srcId="{F0D8AD43-CDF2-4C7B-B5E8-366EF6B7C427}" destId="{EDFE4CB9-29D9-4879-8099-A462DA750744}" srcOrd="11" destOrd="0" presId="urn:microsoft.com/office/officeart/2005/8/layout/vList5"/>
    <dgm:cxn modelId="{851673FD-8095-504C-9F93-966F32626940}" type="presParOf" srcId="{F0D8AD43-CDF2-4C7B-B5E8-366EF6B7C427}" destId="{8DE6C2B1-DC5A-4260-937B-523153CA7C75}" srcOrd="12" destOrd="0" presId="urn:microsoft.com/office/officeart/2005/8/layout/vList5"/>
    <dgm:cxn modelId="{B9FEDB76-2664-0441-ACE8-3CB679050578}" type="presParOf" srcId="{8DE6C2B1-DC5A-4260-937B-523153CA7C75}" destId="{4661F122-394B-439D-B769-253B18E62146}" srcOrd="0" destOrd="0" presId="urn:microsoft.com/office/officeart/2005/8/layout/vList5"/>
    <dgm:cxn modelId="{35AE03BE-15AE-5446-B884-EDCCB4AB55DF}" type="presParOf" srcId="{8DE6C2B1-DC5A-4260-937B-523153CA7C75}" destId="{02B108A4-C914-4B8E-9F79-3DB6FD46D4B2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283B1BB-AD96-4D93-9252-38BC90D7ECAD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B762180-4696-4BA5-9D10-1F11ABCB691B}">
      <dgm:prSet phldrT="[Text]" custT="1"/>
      <dgm:spPr/>
      <dgm:t>
        <a:bodyPr/>
        <a:lstStyle/>
        <a:p>
          <a:pPr algn="l"/>
          <a:r>
            <a:rPr lang="en-US" sz="1600" dirty="0" smtClean="0"/>
            <a:t>Line Ministry</a:t>
          </a:r>
          <a:r>
            <a:rPr lang="en-US" sz="2200" dirty="0" smtClean="0"/>
            <a:t>	</a:t>
          </a:r>
          <a:endParaRPr lang="en-US" sz="2200" dirty="0"/>
        </a:p>
      </dgm:t>
    </dgm:pt>
    <dgm:pt modelId="{3BBB552B-9BD1-4CDB-85B4-7C2561C3F85A}" type="parTrans" cxnId="{F8DAC6AF-DC0B-4A13-A57D-DFF3035C5A5B}">
      <dgm:prSet/>
      <dgm:spPr/>
      <dgm:t>
        <a:bodyPr/>
        <a:lstStyle/>
        <a:p>
          <a:endParaRPr lang="en-US"/>
        </a:p>
      </dgm:t>
    </dgm:pt>
    <dgm:pt modelId="{35BA0D0B-F3A5-4D59-9EEF-A7E8AB6CF9C3}" type="sibTrans" cxnId="{F8DAC6AF-DC0B-4A13-A57D-DFF3035C5A5B}">
      <dgm:prSet/>
      <dgm:spPr/>
      <dgm:t>
        <a:bodyPr/>
        <a:lstStyle/>
        <a:p>
          <a:endParaRPr lang="en-US"/>
        </a:p>
      </dgm:t>
    </dgm:pt>
    <dgm:pt modelId="{203BEC60-08F5-4408-BB1B-B9C4604962A2}">
      <dgm:prSet phldrT="[Text]" custT="1"/>
      <dgm:spPr/>
      <dgm:t>
        <a:bodyPr/>
        <a:lstStyle/>
        <a:p>
          <a:r>
            <a:rPr lang="en-US" sz="1400" dirty="0" smtClean="0"/>
            <a:t>Pakistan Railway</a:t>
          </a:r>
          <a:endParaRPr lang="en-US" sz="1400" dirty="0"/>
        </a:p>
      </dgm:t>
    </dgm:pt>
    <dgm:pt modelId="{730E3591-3AD0-41BF-A089-E3D87ED38DA2}" type="parTrans" cxnId="{60A115BE-4D67-4AF8-9EDE-5CB15C05FAF1}">
      <dgm:prSet/>
      <dgm:spPr/>
      <dgm:t>
        <a:bodyPr/>
        <a:lstStyle/>
        <a:p>
          <a:endParaRPr lang="en-US"/>
        </a:p>
      </dgm:t>
    </dgm:pt>
    <dgm:pt modelId="{81470425-2C0D-4532-8F40-4DF6033E8E52}" type="sibTrans" cxnId="{60A115BE-4D67-4AF8-9EDE-5CB15C05FAF1}">
      <dgm:prSet/>
      <dgm:spPr/>
      <dgm:t>
        <a:bodyPr/>
        <a:lstStyle/>
        <a:p>
          <a:endParaRPr lang="en-US"/>
        </a:p>
      </dgm:t>
    </dgm:pt>
    <dgm:pt modelId="{226EB180-5A4A-4EE9-8FF3-11491481978C}">
      <dgm:prSet phldrT="[Text]" custT="1"/>
      <dgm:spPr/>
      <dgm:t>
        <a:bodyPr/>
        <a:lstStyle/>
        <a:p>
          <a:pPr algn="l"/>
          <a:r>
            <a:rPr lang="en-US" sz="1600" dirty="0" smtClean="0"/>
            <a:t>Project Cost</a:t>
          </a:r>
          <a:endParaRPr lang="en-US" sz="1600" dirty="0"/>
        </a:p>
      </dgm:t>
    </dgm:pt>
    <dgm:pt modelId="{CDB2AF20-F593-4150-B92D-DEDD5BD9EE63}" type="parTrans" cxnId="{66A2DB9C-E13F-46C7-B077-344FAC01BF64}">
      <dgm:prSet/>
      <dgm:spPr/>
      <dgm:t>
        <a:bodyPr/>
        <a:lstStyle/>
        <a:p>
          <a:endParaRPr lang="en-US"/>
        </a:p>
      </dgm:t>
    </dgm:pt>
    <dgm:pt modelId="{4B805972-CB14-4811-B605-B8485062AB58}" type="sibTrans" cxnId="{66A2DB9C-E13F-46C7-B077-344FAC01BF64}">
      <dgm:prSet/>
      <dgm:spPr/>
      <dgm:t>
        <a:bodyPr/>
        <a:lstStyle/>
        <a:p>
          <a:endParaRPr lang="en-US"/>
        </a:p>
      </dgm:t>
    </dgm:pt>
    <dgm:pt modelId="{FE651373-B544-4476-87C4-36212A3B960A}">
      <dgm:prSet phldrT="[Text]" custT="1"/>
      <dgm:spPr/>
      <dgm:t>
        <a:bodyPr/>
        <a:lstStyle/>
        <a:p>
          <a:r>
            <a:rPr lang="en-US" sz="1400" dirty="0" smtClean="0"/>
            <a:t>USD 327 Million</a:t>
          </a:r>
          <a:endParaRPr lang="en-US" sz="1400" dirty="0"/>
        </a:p>
      </dgm:t>
    </dgm:pt>
    <dgm:pt modelId="{915E3D29-7B30-40BC-A951-552C6A6BA7E5}" type="parTrans" cxnId="{6BA6C084-622B-4CD6-B50F-0136B3E749DE}">
      <dgm:prSet/>
      <dgm:spPr/>
      <dgm:t>
        <a:bodyPr/>
        <a:lstStyle/>
        <a:p>
          <a:endParaRPr lang="en-US"/>
        </a:p>
      </dgm:t>
    </dgm:pt>
    <dgm:pt modelId="{AEF5F1BA-2A5E-4599-BF14-24ED636D623E}" type="sibTrans" cxnId="{6BA6C084-622B-4CD6-B50F-0136B3E749DE}">
      <dgm:prSet/>
      <dgm:spPr/>
      <dgm:t>
        <a:bodyPr/>
        <a:lstStyle/>
        <a:p>
          <a:endParaRPr lang="en-US"/>
        </a:p>
      </dgm:t>
    </dgm:pt>
    <dgm:pt modelId="{6E659CE5-9284-40E2-A432-0EA6B255FFEF}">
      <dgm:prSet phldrT="[Text]" custT="1"/>
      <dgm:spPr/>
      <dgm:t>
        <a:bodyPr/>
        <a:lstStyle/>
        <a:p>
          <a:pPr algn="l"/>
          <a:r>
            <a:rPr lang="en-US" sz="1600" dirty="0" smtClean="0"/>
            <a:t>Concession Period</a:t>
          </a:r>
          <a:endParaRPr lang="en-US" sz="1600" dirty="0"/>
        </a:p>
      </dgm:t>
    </dgm:pt>
    <dgm:pt modelId="{D0702732-E166-4321-8A4D-348807B8DED7}" type="parTrans" cxnId="{C7D4809B-8CBA-4431-940A-16A0B8E32A1A}">
      <dgm:prSet/>
      <dgm:spPr/>
      <dgm:t>
        <a:bodyPr/>
        <a:lstStyle/>
        <a:p>
          <a:endParaRPr lang="en-US"/>
        </a:p>
      </dgm:t>
    </dgm:pt>
    <dgm:pt modelId="{5AA093EA-7EB7-4985-A8D8-CD102F29F005}" type="sibTrans" cxnId="{C7D4809B-8CBA-4431-940A-16A0B8E32A1A}">
      <dgm:prSet/>
      <dgm:spPr/>
      <dgm:t>
        <a:bodyPr/>
        <a:lstStyle/>
        <a:p>
          <a:endParaRPr lang="en-US"/>
        </a:p>
      </dgm:t>
    </dgm:pt>
    <dgm:pt modelId="{020DCCBB-C51D-404C-8262-BF2A6EA03536}">
      <dgm:prSet phldrT="[Text]" custT="1"/>
      <dgm:spPr/>
      <dgm:t>
        <a:bodyPr/>
        <a:lstStyle/>
        <a:p>
          <a:r>
            <a:rPr lang="en-US" sz="1400" dirty="0" smtClean="0"/>
            <a:t>20 Years</a:t>
          </a:r>
          <a:endParaRPr lang="en-US" sz="1400" dirty="0"/>
        </a:p>
      </dgm:t>
    </dgm:pt>
    <dgm:pt modelId="{E9DBA741-E608-4629-AEB4-497ED964E0D6}" type="parTrans" cxnId="{DD048C8F-BD81-4474-8764-D3AB4D0D8319}">
      <dgm:prSet/>
      <dgm:spPr/>
      <dgm:t>
        <a:bodyPr/>
        <a:lstStyle/>
        <a:p>
          <a:endParaRPr lang="en-US"/>
        </a:p>
      </dgm:t>
    </dgm:pt>
    <dgm:pt modelId="{87A59C95-0A24-4795-9A19-CAC7AE416B9E}" type="sibTrans" cxnId="{DD048C8F-BD81-4474-8764-D3AB4D0D8319}">
      <dgm:prSet/>
      <dgm:spPr/>
      <dgm:t>
        <a:bodyPr/>
        <a:lstStyle/>
        <a:p>
          <a:endParaRPr lang="en-US"/>
        </a:p>
      </dgm:t>
    </dgm:pt>
    <dgm:pt modelId="{EA251B7C-6F9A-4E1D-ABFC-584180D8BE71}">
      <dgm:prSet phldrT="[Text]" custT="1"/>
      <dgm:spPr/>
      <dgm:t>
        <a:bodyPr/>
        <a:lstStyle/>
        <a:p>
          <a:pPr algn="l"/>
          <a:r>
            <a:rPr lang="en-US" sz="1600" dirty="0" smtClean="0"/>
            <a:t>Project Modality</a:t>
          </a:r>
          <a:endParaRPr lang="en-US" sz="1600" dirty="0"/>
        </a:p>
      </dgm:t>
    </dgm:pt>
    <dgm:pt modelId="{FDFF2994-71EC-4E67-A342-A1929690B197}" type="parTrans" cxnId="{A2133D51-2990-422B-8E6A-CEF6B11BF141}">
      <dgm:prSet/>
      <dgm:spPr/>
      <dgm:t>
        <a:bodyPr/>
        <a:lstStyle/>
        <a:p>
          <a:endParaRPr lang="en-US"/>
        </a:p>
      </dgm:t>
    </dgm:pt>
    <dgm:pt modelId="{E6A56463-FF0B-464F-BF2D-DD5468AC0C1A}" type="sibTrans" cxnId="{A2133D51-2990-422B-8E6A-CEF6B11BF141}">
      <dgm:prSet/>
      <dgm:spPr/>
      <dgm:t>
        <a:bodyPr/>
        <a:lstStyle/>
        <a:p>
          <a:endParaRPr lang="en-US"/>
        </a:p>
      </dgm:t>
    </dgm:pt>
    <dgm:pt modelId="{AECB1D39-8D66-45F6-BD76-6054AE031403}">
      <dgm:prSet custT="1"/>
      <dgm:spPr/>
      <dgm:t>
        <a:bodyPr/>
        <a:lstStyle/>
        <a:p>
          <a:pPr algn="l"/>
          <a:r>
            <a:rPr lang="en-US" sz="1600" dirty="0" smtClean="0"/>
            <a:t>Project Scope</a:t>
          </a:r>
          <a:endParaRPr lang="en-US" sz="1600" dirty="0"/>
        </a:p>
      </dgm:t>
    </dgm:pt>
    <dgm:pt modelId="{58BFF65D-1B0D-498A-AB7E-D12554470BCB}" type="parTrans" cxnId="{EC15579B-0FAC-41EA-A6C3-2648CC324FDF}">
      <dgm:prSet/>
      <dgm:spPr/>
      <dgm:t>
        <a:bodyPr/>
        <a:lstStyle/>
        <a:p>
          <a:endParaRPr lang="en-US"/>
        </a:p>
      </dgm:t>
    </dgm:pt>
    <dgm:pt modelId="{9BC0FF01-01E9-4F53-8CEB-B13897F0CA7C}" type="sibTrans" cxnId="{EC15579B-0FAC-41EA-A6C3-2648CC324FDF}">
      <dgm:prSet/>
      <dgm:spPr/>
      <dgm:t>
        <a:bodyPr/>
        <a:lstStyle/>
        <a:p>
          <a:endParaRPr lang="en-US"/>
        </a:p>
      </dgm:t>
    </dgm:pt>
    <dgm:pt modelId="{D4E2E2E4-4190-4F94-A2B1-4840DD393A95}">
      <dgm:prSet custT="1"/>
      <dgm:spPr/>
      <dgm:t>
        <a:bodyPr/>
        <a:lstStyle/>
        <a:p>
          <a:pPr algn="l"/>
          <a:r>
            <a:rPr lang="en-US" sz="1600" dirty="0" smtClean="0"/>
            <a:t>Financials</a:t>
          </a:r>
          <a:endParaRPr lang="en-US" sz="1600" dirty="0"/>
        </a:p>
      </dgm:t>
    </dgm:pt>
    <dgm:pt modelId="{60D0CA36-CC54-4E12-AEBC-5F3383660390}" type="parTrans" cxnId="{4CF555A3-7499-4B6B-97FA-79B73074E748}">
      <dgm:prSet/>
      <dgm:spPr/>
      <dgm:t>
        <a:bodyPr/>
        <a:lstStyle/>
        <a:p>
          <a:endParaRPr lang="en-US"/>
        </a:p>
      </dgm:t>
    </dgm:pt>
    <dgm:pt modelId="{A58AA267-EA18-4C2D-8642-D58365E3738A}" type="sibTrans" cxnId="{4CF555A3-7499-4B6B-97FA-79B73074E748}">
      <dgm:prSet/>
      <dgm:spPr/>
      <dgm:t>
        <a:bodyPr/>
        <a:lstStyle/>
        <a:p>
          <a:endParaRPr lang="en-US"/>
        </a:p>
      </dgm:t>
    </dgm:pt>
    <dgm:pt modelId="{EAADD3A2-E448-4852-845B-577FC5EC34C2}">
      <dgm:prSet custT="1"/>
      <dgm:spPr/>
      <dgm:t>
        <a:bodyPr/>
        <a:lstStyle/>
        <a:p>
          <a:pPr algn="l"/>
          <a:r>
            <a:rPr lang="en-US" sz="1600" dirty="0" smtClean="0"/>
            <a:t>Current Status</a:t>
          </a:r>
          <a:endParaRPr lang="en-US" sz="1600" dirty="0"/>
        </a:p>
      </dgm:t>
    </dgm:pt>
    <dgm:pt modelId="{1C4CCE31-B3E6-4E12-9588-5C3CF8D98200}" type="parTrans" cxnId="{B8782228-5712-4656-8A73-67894BE31B5B}">
      <dgm:prSet/>
      <dgm:spPr/>
      <dgm:t>
        <a:bodyPr/>
        <a:lstStyle/>
        <a:p>
          <a:endParaRPr lang="en-US"/>
        </a:p>
      </dgm:t>
    </dgm:pt>
    <dgm:pt modelId="{56DE1D3A-34EE-4858-9887-3550DFDEB596}" type="sibTrans" cxnId="{B8782228-5712-4656-8A73-67894BE31B5B}">
      <dgm:prSet/>
      <dgm:spPr/>
      <dgm:t>
        <a:bodyPr/>
        <a:lstStyle/>
        <a:p>
          <a:endParaRPr lang="en-US"/>
        </a:p>
      </dgm:t>
    </dgm:pt>
    <dgm:pt modelId="{C158C644-AEAA-4605-8850-0D6511F6D53B}">
      <dgm:prSet custT="1"/>
      <dgm:spPr/>
      <dgm:t>
        <a:bodyPr/>
        <a:lstStyle/>
        <a:p>
          <a:r>
            <a:rPr lang="en-US" sz="1400" dirty="0" smtClean="0"/>
            <a:t>Finance, Own, Operate (FOO)</a:t>
          </a:r>
          <a:endParaRPr lang="en-US" sz="1400" dirty="0"/>
        </a:p>
      </dgm:t>
    </dgm:pt>
    <dgm:pt modelId="{42669933-73C4-4C61-93B0-51590BCB1142}" type="parTrans" cxnId="{5EC35EEF-CA65-4F93-956B-05C6C72D172E}">
      <dgm:prSet/>
      <dgm:spPr/>
      <dgm:t>
        <a:bodyPr/>
        <a:lstStyle/>
        <a:p>
          <a:endParaRPr lang="en-US"/>
        </a:p>
      </dgm:t>
    </dgm:pt>
    <dgm:pt modelId="{560A6B36-2573-400A-8E24-31FA0741E5CF}" type="sibTrans" cxnId="{5EC35EEF-CA65-4F93-956B-05C6C72D172E}">
      <dgm:prSet/>
      <dgm:spPr/>
      <dgm:t>
        <a:bodyPr/>
        <a:lstStyle/>
        <a:p>
          <a:endParaRPr lang="en-US"/>
        </a:p>
      </dgm:t>
    </dgm:pt>
    <dgm:pt modelId="{A80502B6-1C79-47B7-8778-4A761DBBF0D9}">
      <dgm:prSet custT="1"/>
      <dgm:spPr/>
      <dgm:t>
        <a:bodyPr/>
        <a:lstStyle/>
        <a:p>
          <a:pPr algn="just"/>
          <a:r>
            <a:rPr lang="en-US" sz="1400" dirty="0" smtClean="0"/>
            <a:t>Private operator(s) to operate freight and passenger trains on the Track of Pakistan Railways and pay the relevant Track Access Charge to Pakistan Railways for utilizing its infrastructure.</a:t>
          </a:r>
          <a:endParaRPr lang="en-US" sz="1400" dirty="0"/>
        </a:p>
      </dgm:t>
    </dgm:pt>
    <dgm:pt modelId="{A5C2E76A-46B7-4091-8B78-95AD89286389}" type="parTrans" cxnId="{9F2E469D-2B14-424A-BD92-E11C50A63FB5}">
      <dgm:prSet/>
      <dgm:spPr/>
      <dgm:t>
        <a:bodyPr/>
        <a:lstStyle/>
        <a:p>
          <a:endParaRPr lang="en-US"/>
        </a:p>
      </dgm:t>
    </dgm:pt>
    <dgm:pt modelId="{75B91FF0-B489-462E-BF66-44D0CC306D8F}" type="sibTrans" cxnId="{9F2E469D-2B14-424A-BD92-E11C50A63FB5}">
      <dgm:prSet/>
      <dgm:spPr/>
      <dgm:t>
        <a:bodyPr/>
        <a:lstStyle/>
        <a:p>
          <a:endParaRPr lang="en-US"/>
        </a:p>
      </dgm:t>
    </dgm:pt>
    <dgm:pt modelId="{C146F471-A0E9-4DF4-9828-2EE396553589}">
      <dgm:prSet custT="1"/>
      <dgm:spPr/>
      <dgm:t>
        <a:bodyPr/>
        <a:lstStyle/>
        <a:p>
          <a:pPr algn="just"/>
          <a:r>
            <a:rPr lang="en-US" sz="1400" dirty="0" smtClean="0"/>
            <a:t>3 Parties have submitted their bids for evaluation. Letter of Support to be issued </a:t>
          </a:r>
          <a:endParaRPr lang="en-US" sz="1400" dirty="0"/>
        </a:p>
      </dgm:t>
    </dgm:pt>
    <dgm:pt modelId="{4AFCC9B3-924E-4ABF-B0F2-11F17AD02DC3}" type="parTrans" cxnId="{CD2CF773-9831-4303-A31B-20535198A154}">
      <dgm:prSet/>
      <dgm:spPr/>
      <dgm:t>
        <a:bodyPr/>
        <a:lstStyle/>
        <a:p>
          <a:endParaRPr lang="en-US"/>
        </a:p>
      </dgm:t>
    </dgm:pt>
    <dgm:pt modelId="{C9187387-C422-4C32-9AC6-6D32C72CF978}" type="sibTrans" cxnId="{CD2CF773-9831-4303-A31B-20535198A154}">
      <dgm:prSet/>
      <dgm:spPr/>
      <dgm:t>
        <a:bodyPr/>
        <a:lstStyle/>
        <a:p>
          <a:endParaRPr lang="en-US"/>
        </a:p>
      </dgm:t>
    </dgm:pt>
    <dgm:pt modelId="{C62EC4ED-DA76-48C4-865A-EBEF8A2C5B5A}">
      <dgm:prSet custT="1"/>
      <dgm:spPr/>
      <dgm:t>
        <a:bodyPr/>
        <a:lstStyle/>
        <a:p>
          <a:r>
            <a:rPr lang="en-US" sz="1400" dirty="0" smtClean="0"/>
            <a:t>Internal Rate of Return (IRR) - 22%</a:t>
          </a:r>
          <a:endParaRPr lang="en-US" sz="1400" dirty="0"/>
        </a:p>
      </dgm:t>
    </dgm:pt>
    <dgm:pt modelId="{7375EBE3-AE00-4D10-B454-9C178B5193C7}" type="parTrans" cxnId="{BF634D14-5D14-4273-8008-ED60387CC991}">
      <dgm:prSet/>
      <dgm:spPr/>
      <dgm:t>
        <a:bodyPr/>
        <a:lstStyle/>
        <a:p>
          <a:endParaRPr lang="en-US"/>
        </a:p>
      </dgm:t>
    </dgm:pt>
    <dgm:pt modelId="{2AB2B99C-2AA7-42E3-B952-3E9106F891C7}" type="sibTrans" cxnId="{BF634D14-5D14-4273-8008-ED60387CC991}">
      <dgm:prSet/>
      <dgm:spPr/>
      <dgm:t>
        <a:bodyPr/>
        <a:lstStyle/>
        <a:p>
          <a:endParaRPr lang="en-US"/>
        </a:p>
      </dgm:t>
    </dgm:pt>
    <dgm:pt modelId="{B3DBCC71-A6E7-4993-8A4C-E47C8334560D}">
      <dgm:prSet custT="1"/>
      <dgm:spPr/>
      <dgm:t>
        <a:bodyPr/>
        <a:lstStyle/>
        <a:p>
          <a:r>
            <a:rPr lang="en-US" sz="1400" dirty="0" smtClean="0"/>
            <a:t>Project Net Present Value NPV) – USD. 235 million</a:t>
          </a:r>
          <a:endParaRPr lang="en-US" sz="1400" dirty="0"/>
        </a:p>
      </dgm:t>
    </dgm:pt>
    <dgm:pt modelId="{F690BF3C-A279-4EC5-87A6-16CE068C11C3}" type="parTrans" cxnId="{D05F1B4E-F0E9-4774-BA35-FDA956E8C860}">
      <dgm:prSet/>
      <dgm:spPr/>
      <dgm:t>
        <a:bodyPr/>
        <a:lstStyle/>
        <a:p>
          <a:endParaRPr lang="en-US"/>
        </a:p>
      </dgm:t>
    </dgm:pt>
    <dgm:pt modelId="{0E3918C3-E0DF-4090-B16A-78868A33AF88}" type="sibTrans" cxnId="{D05F1B4E-F0E9-4774-BA35-FDA956E8C860}">
      <dgm:prSet/>
      <dgm:spPr/>
      <dgm:t>
        <a:bodyPr/>
        <a:lstStyle/>
        <a:p>
          <a:endParaRPr lang="en-US"/>
        </a:p>
      </dgm:t>
    </dgm:pt>
    <dgm:pt modelId="{D1F7CB5E-E153-436A-9658-8872F23A5EA9}">
      <dgm:prSet custT="1"/>
      <dgm:spPr/>
      <dgm:t>
        <a:bodyPr/>
        <a:lstStyle/>
        <a:p>
          <a:r>
            <a:rPr lang="en-US" sz="1400" dirty="0" smtClean="0"/>
            <a:t>Payback period – 5-6 years</a:t>
          </a:r>
          <a:endParaRPr lang="en-US" sz="1400" dirty="0"/>
        </a:p>
      </dgm:t>
    </dgm:pt>
    <dgm:pt modelId="{F5A0133E-E596-454F-9DB7-B6F9103BA970}" type="parTrans" cxnId="{40E1B1D1-43AA-4793-88A7-ACB307C27C7A}">
      <dgm:prSet/>
      <dgm:spPr/>
      <dgm:t>
        <a:bodyPr/>
        <a:lstStyle/>
        <a:p>
          <a:endParaRPr lang="en-US"/>
        </a:p>
      </dgm:t>
    </dgm:pt>
    <dgm:pt modelId="{62B5908D-945B-4C16-89FF-5B6F0A2D1A7F}" type="sibTrans" cxnId="{40E1B1D1-43AA-4793-88A7-ACB307C27C7A}">
      <dgm:prSet/>
      <dgm:spPr/>
      <dgm:t>
        <a:bodyPr/>
        <a:lstStyle/>
        <a:p>
          <a:endParaRPr lang="en-US"/>
        </a:p>
      </dgm:t>
    </dgm:pt>
    <dgm:pt modelId="{F0D8AD43-CDF2-4C7B-B5E8-366EF6B7C427}" type="pres">
      <dgm:prSet presAssocID="{1283B1BB-AD96-4D93-9252-38BC90D7EC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698AC9-9639-4FAF-9721-2B171B426C3B}" type="pres">
      <dgm:prSet presAssocID="{5B762180-4696-4BA5-9D10-1F11ABCB691B}" presName="linNode" presStyleCnt="0"/>
      <dgm:spPr/>
      <dgm:t>
        <a:bodyPr/>
        <a:lstStyle/>
        <a:p>
          <a:endParaRPr lang="en-US"/>
        </a:p>
      </dgm:t>
    </dgm:pt>
    <dgm:pt modelId="{347E953B-C145-4967-9D6E-27110E131B81}" type="pres">
      <dgm:prSet presAssocID="{5B762180-4696-4BA5-9D10-1F11ABCB691B}" presName="parentText" presStyleLbl="node1" presStyleIdx="0" presStyleCnt="7" custScaleX="62963" custScaleY="29508" custLinFactNeighborX="-6509" custLinFactNeighborY="40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403C0-1F29-487B-B74A-FD6FC44F04B1}" type="pres">
      <dgm:prSet presAssocID="{5B762180-4696-4BA5-9D10-1F11ABCB691B}" presName="descendantText" presStyleLbl="alignAccFollowNode1" presStyleIdx="0" presStyleCnt="7" custScaleX="102605" custScaleY="34502" custLinFactNeighborX="-12035" custLinFactNeighborY="5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A0799F-47C9-498D-9B89-E5630B4081B3}" type="pres">
      <dgm:prSet presAssocID="{35BA0D0B-F3A5-4D59-9EEF-A7E8AB6CF9C3}" presName="sp" presStyleCnt="0"/>
      <dgm:spPr/>
      <dgm:t>
        <a:bodyPr/>
        <a:lstStyle/>
        <a:p>
          <a:endParaRPr lang="en-US"/>
        </a:p>
      </dgm:t>
    </dgm:pt>
    <dgm:pt modelId="{046622D3-ED6C-4EF2-B8BD-6C12F15B8DE0}" type="pres">
      <dgm:prSet presAssocID="{226EB180-5A4A-4EE9-8FF3-11491481978C}" presName="linNode" presStyleCnt="0"/>
      <dgm:spPr/>
      <dgm:t>
        <a:bodyPr/>
        <a:lstStyle/>
        <a:p>
          <a:endParaRPr lang="en-US"/>
        </a:p>
      </dgm:t>
    </dgm:pt>
    <dgm:pt modelId="{351B555A-F4B4-457A-880E-FA432704FB9D}" type="pres">
      <dgm:prSet presAssocID="{226EB180-5A4A-4EE9-8FF3-11491481978C}" presName="parentText" presStyleLbl="node1" presStyleIdx="1" presStyleCnt="7" custScaleX="62962" custScaleY="31432" custLinFactNeighborX="-6509" custLinFactNeighborY="20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9A07C2-7BDC-4704-B258-09E5B7ABD4AB}" type="pres">
      <dgm:prSet presAssocID="{226EB180-5A4A-4EE9-8FF3-11491481978C}" presName="descendantText" presStyleLbl="alignAccFollowNode1" presStyleIdx="1" presStyleCnt="7" custScaleX="100521" custScaleY="36052" custLinFactNeighborX="-9719" custLinFactNeighborY="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A59E2B-13BB-4EDE-9B9E-0BBEF6277C34}" type="pres">
      <dgm:prSet presAssocID="{4B805972-CB14-4811-B605-B8485062AB58}" presName="sp" presStyleCnt="0"/>
      <dgm:spPr/>
      <dgm:t>
        <a:bodyPr/>
        <a:lstStyle/>
        <a:p>
          <a:endParaRPr lang="en-US"/>
        </a:p>
      </dgm:t>
    </dgm:pt>
    <dgm:pt modelId="{FA2F562D-9EDB-4496-9719-814A59F62262}" type="pres">
      <dgm:prSet presAssocID="{6E659CE5-9284-40E2-A432-0EA6B255FFEF}" presName="linNode" presStyleCnt="0"/>
      <dgm:spPr/>
      <dgm:t>
        <a:bodyPr/>
        <a:lstStyle/>
        <a:p>
          <a:endParaRPr lang="en-US"/>
        </a:p>
      </dgm:t>
    </dgm:pt>
    <dgm:pt modelId="{C5EB2BE1-E60E-42FF-952A-171231D08B02}" type="pres">
      <dgm:prSet presAssocID="{6E659CE5-9284-40E2-A432-0EA6B255FFEF}" presName="parentText" presStyleLbl="node1" presStyleIdx="2" presStyleCnt="7" custScaleX="63889" custScaleY="34593" custLinFactNeighborX="-6509" custLinFactNeighborY="21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4CD9D-EBB2-42C2-83B7-47BA738CE5EA}" type="pres">
      <dgm:prSet presAssocID="{6E659CE5-9284-40E2-A432-0EA6B255FFEF}" presName="descendantText" presStyleLbl="alignAccFollowNode1" presStyleIdx="2" presStyleCnt="7" custScaleX="101039" custScaleY="38005" custLinFactNeighborX="-10646" custLinFactNeighborY="2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68D9F-6FB5-45DC-9A1E-E37D1B476646}" type="pres">
      <dgm:prSet presAssocID="{5AA093EA-7EB7-4985-A8D8-CD102F29F005}" presName="sp" presStyleCnt="0"/>
      <dgm:spPr/>
      <dgm:t>
        <a:bodyPr/>
        <a:lstStyle/>
        <a:p>
          <a:endParaRPr lang="en-US"/>
        </a:p>
      </dgm:t>
    </dgm:pt>
    <dgm:pt modelId="{EA75D4DE-4A68-4C34-BBA3-556F15895FCF}" type="pres">
      <dgm:prSet presAssocID="{EA251B7C-6F9A-4E1D-ABFC-584180D8BE71}" presName="linNode" presStyleCnt="0"/>
      <dgm:spPr/>
      <dgm:t>
        <a:bodyPr/>
        <a:lstStyle/>
        <a:p>
          <a:endParaRPr lang="en-US"/>
        </a:p>
      </dgm:t>
    </dgm:pt>
    <dgm:pt modelId="{106AB82E-5F1B-40FC-967B-598438150122}" type="pres">
      <dgm:prSet presAssocID="{EA251B7C-6F9A-4E1D-ABFC-584180D8BE71}" presName="parentText" presStyleLbl="node1" presStyleIdx="3" presStyleCnt="7" custScaleX="62963" custScaleY="33177" custLinFactNeighborX="-6509" custLinFactNeighborY="31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B05189-FF99-4290-93CA-593818955593}" type="pres">
      <dgm:prSet presAssocID="{EA251B7C-6F9A-4E1D-ABFC-584180D8BE71}" presName="descendantText" presStyleLbl="alignAccFollowNode1" presStyleIdx="3" presStyleCnt="7" custScaleX="101562" custScaleY="40345" custLinFactNeighborX="-9720" custLinFactNeighborY="3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AB771C-3399-45BE-91F4-D0E27A73DDE1}" type="pres">
      <dgm:prSet presAssocID="{E6A56463-FF0B-464F-BF2D-DD5468AC0C1A}" presName="sp" presStyleCnt="0"/>
      <dgm:spPr/>
      <dgm:t>
        <a:bodyPr/>
        <a:lstStyle/>
        <a:p>
          <a:endParaRPr lang="en-US"/>
        </a:p>
      </dgm:t>
    </dgm:pt>
    <dgm:pt modelId="{8D484669-0D8C-4949-A571-52DA614E4FFF}" type="pres">
      <dgm:prSet presAssocID="{AECB1D39-8D66-45F6-BD76-6054AE031403}" presName="linNode" presStyleCnt="0"/>
      <dgm:spPr/>
      <dgm:t>
        <a:bodyPr/>
        <a:lstStyle/>
        <a:p>
          <a:endParaRPr lang="en-US"/>
        </a:p>
      </dgm:t>
    </dgm:pt>
    <dgm:pt modelId="{7BC892EC-6557-4345-A0C6-D630A91FC4E0}" type="pres">
      <dgm:prSet presAssocID="{AECB1D39-8D66-45F6-BD76-6054AE031403}" presName="parentText" presStyleLbl="node1" presStyleIdx="4" presStyleCnt="7" custScaleX="63888" custScaleY="44150" custLinFactNeighborX="-6509" custLinFactNeighborY="50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18E57-3344-4FCC-9962-DB34A66401D3}" type="pres">
      <dgm:prSet presAssocID="{AECB1D39-8D66-45F6-BD76-6054AE031403}" presName="descendantText" presStyleLbl="alignAccFollowNode1" presStyleIdx="4" presStyleCnt="7" custScaleX="102086" custScaleY="53964" custLinFactNeighborX="-10645" custLinFactNeighborY="1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BE5F3-C15C-4099-B3C3-2DA9A20E1E20}" type="pres">
      <dgm:prSet presAssocID="{9BC0FF01-01E9-4F53-8CEB-B13897F0CA7C}" presName="sp" presStyleCnt="0"/>
      <dgm:spPr/>
      <dgm:t>
        <a:bodyPr/>
        <a:lstStyle/>
        <a:p>
          <a:endParaRPr lang="en-US"/>
        </a:p>
      </dgm:t>
    </dgm:pt>
    <dgm:pt modelId="{CF688705-EF35-4160-9BA7-C48441D30774}" type="pres">
      <dgm:prSet presAssocID="{D4E2E2E4-4190-4F94-A2B1-4840DD393A95}" presName="linNode" presStyleCnt="0"/>
      <dgm:spPr/>
      <dgm:t>
        <a:bodyPr/>
        <a:lstStyle/>
        <a:p>
          <a:endParaRPr lang="en-US"/>
        </a:p>
      </dgm:t>
    </dgm:pt>
    <dgm:pt modelId="{8313AF1F-1DB0-46FB-B722-CA6C35DC8B3D}" type="pres">
      <dgm:prSet presAssocID="{D4E2E2E4-4190-4F94-A2B1-4840DD393A95}" presName="parentText" presStyleLbl="node1" presStyleIdx="5" presStyleCnt="7" custScaleX="62964" custScaleY="35409" custLinFactNeighborX="-6509" custLinFactNeighborY="145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98EF75-6F62-4609-83D1-3E42EDA2FC4E}" type="pres">
      <dgm:prSet presAssocID="{D4E2E2E4-4190-4F94-A2B1-4840DD393A95}" presName="descendantText" presStyleLbl="alignAccFollowNode1" presStyleIdx="5" presStyleCnt="7" custScaleX="102604" custScaleY="46372" custLinFactNeighborX="-9721" custLinFactNeighborY="-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FE4CB9-29D9-4879-8099-A462DA750744}" type="pres">
      <dgm:prSet presAssocID="{A58AA267-EA18-4C2D-8642-D58365E3738A}" presName="sp" presStyleCnt="0"/>
      <dgm:spPr/>
      <dgm:t>
        <a:bodyPr/>
        <a:lstStyle/>
        <a:p>
          <a:endParaRPr lang="en-US"/>
        </a:p>
      </dgm:t>
    </dgm:pt>
    <dgm:pt modelId="{8DE6C2B1-DC5A-4260-937B-523153CA7C75}" type="pres">
      <dgm:prSet presAssocID="{EAADD3A2-E448-4852-845B-577FC5EC34C2}" presName="linNode" presStyleCnt="0"/>
      <dgm:spPr/>
      <dgm:t>
        <a:bodyPr/>
        <a:lstStyle/>
        <a:p>
          <a:endParaRPr lang="en-US"/>
        </a:p>
      </dgm:t>
    </dgm:pt>
    <dgm:pt modelId="{4661F122-394B-439D-B769-253B18E62146}" type="pres">
      <dgm:prSet presAssocID="{EAADD3A2-E448-4852-845B-577FC5EC34C2}" presName="parentText" presStyleLbl="node1" presStyleIdx="6" presStyleCnt="7" custScaleX="62964" custScaleY="37645" custLinFactNeighborX="-6509" custLinFactNeighborY="11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B108A4-C914-4B8E-9F79-3DB6FD46D4B2}" type="pres">
      <dgm:prSet presAssocID="{EAADD3A2-E448-4852-845B-577FC5EC34C2}" presName="descendantText" presStyleLbl="alignAccFollowNode1" presStyleIdx="6" presStyleCnt="7" custScaleX="102604" custScaleY="43865" custLinFactNeighborX="-9721" custLinFactNeighborY="-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14B3CE-C9EF-C646-90DC-2ED38C926120}" type="presOf" srcId="{B3DBCC71-A6E7-4993-8A4C-E47C8334560D}" destId="{DF98EF75-6F62-4609-83D1-3E42EDA2FC4E}" srcOrd="0" destOrd="1" presId="urn:microsoft.com/office/officeart/2005/8/layout/vList5"/>
    <dgm:cxn modelId="{A257A670-01AE-754D-9871-3B4A4F675D83}" type="presOf" srcId="{A80502B6-1C79-47B7-8778-4A761DBBF0D9}" destId="{74718E57-3344-4FCC-9962-DB34A66401D3}" srcOrd="0" destOrd="0" presId="urn:microsoft.com/office/officeart/2005/8/layout/vList5"/>
    <dgm:cxn modelId="{DD048C8F-BD81-4474-8764-D3AB4D0D8319}" srcId="{6E659CE5-9284-40E2-A432-0EA6B255FFEF}" destId="{020DCCBB-C51D-404C-8262-BF2A6EA03536}" srcOrd="0" destOrd="0" parTransId="{E9DBA741-E608-4629-AEB4-497ED964E0D6}" sibTransId="{87A59C95-0A24-4795-9A19-CAC7AE416B9E}"/>
    <dgm:cxn modelId="{55B7251D-A51B-EA4A-9D3D-5BF9D304D270}" type="presOf" srcId="{C146F471-A0E9-4DF4-9828-2EE396553589}" destId="{02B108A4-C914-4B8E-9F79-3DB6FD46D4B2}" srcOrd="0" destOrd="0" presId="urn:microsoft.com/office/officeart/2005/8/layout/vList5"/>
    <dgm:cxn modelId="{F8DAC6AF-DC0B-4A13-A57D-DFF3035C5A5B}" srcId="{1283B1BB-AD96-4D93-9252-38BC90D7ECAD}" destId="{5B762180-4696-4BA5-9D10-1F11ABCB691B}" srcOrd="0" destOrd="0" parTransId="{3BBB552B-9BD1-4CDB-85B4-7C2561C3F85A}" sibTransId="{35BA0D0B-F3A5-4D59-9EEF-A7E8AB6CF9C3}"/>
    <dgm:cxn modelId="{6BA6C084-622B-4CD6-B50F-0136B3E749DE}" srcId="{226EB180-5A4A-4EE9-8FF3-11491481978C}" destId="{FE651373-B544-4476-87C4-36212A3B960A}" srcOrd="0" destOrd="0" parTransId="{915E3D29-7B30-40BC-A951-552C6A6BA7E5}" sibTransId="{AEF5F1BA-2A5E-4599-BF14-24ED636D623E}"/>
    <dgm:cxn modelId="{854CE51D-5F9C-1942-AD65-27226B03F370}" type="presOf" srcId="{6E659CE5-9284-40E2-A432-0EA6B255FFEF}" destId="{C5EB2BE1-E60E-42FF-952A-171231D08B02}" srcOrd="0" destOrd="0" presId="urn:microsoft.com/office/officeart/2005/8/layout/vList5"/>
    <dgm:cxn modelId="{905209E8-3335-A844-A7B1-756DDE938288}" type="presOf" srcId="{C62EC4ED-DA76-48C4-865A-EBEF8A2C5B5A}" destId="{DF98EF75-6F62-4609-83D1-3E42EDA2FC4E}" srcOrd="0" destOrd="0" presId="urn:microsoft.com/office/officeart/2005/8/layout/vList5"/>
    <dgm:cxn modelId="{C7D4809B-8CBA-4431-940A-16A0B8E32A1A}" srcId="{1283B1BB-AD96-4D93-9252-38BC90D7ECAD}" destId="{6E659CE5-9284-40E2-A432-0EA6B255FFEF}" srcOrd="2" destOrd="0" parTransId="{D0702732-E166-4321-8A4D-348807B8DED7}" sibTransId="{5AA093EA-7EB7-4985-A8D8-CD102F29F005}"/>
    <dgm:cxn modelId="{4CB3685C-699E-1F41-AA86-CDDBD4ACD4AC}" type="presOf" srcId="{AECB1D39-8D66-45F6-BD76-6054AE031403}" destId="{7BC892EC-6557-4345-A0C6-D630A91FC4E0}" srcOrd="0" destOrd="0" presId="urn:microsoft.com/office/officeart/2005/8/layout/vList5"/>
    <dgm:cxn modelId="{29E6AF1E-8D6C-BF4B-9959-763B62436714}" type="presOf" srcId="{203BEC60-08F5-4408-BB1B-B9C4604962A2}" destId="{00A403C0-1F29-487B-B74A-FD6FC44F04B1}" srcOrd="0" destOrd="0" presId="urn:microsoft.com/office/officeart/2005/8/layout/vList5"/>
    <dgm:cxn modelId="{67E220FF-4625-C544-8351-360CE4B0677C}" type="presOf" srcId="{FE651373-B544-4476-87C4-36212A3B960A}" destId="{DB9A07C2-7BDC-4704-B258-09E5B7ABD4AB}" srcOrd="0" destOrd="0" presId="urn:microsoft.com/office/officeart/2005/8/layout/vList5"/>
    <dgm:cxn modelId="{EC15579B-0FAC-41EA-A6C3-2648CC324FDF}" srcId="{1283B1BB-AD96-4D93-9252-38BC90D7ECAD}" destId="{AECB1D39-8D66-45F6-BD76-6054AE031403}" srcOrd="4" destOrd="0" parTransId="{58BFF65D-1B0D-498A-AB7E-D12554470BCB}" sibTransId="{9BC0FF01-01E9-4F53-8CEB-B13897F0CA7C}"/>
    <dgm:cxn modelId="{6204567F-890C-E04A-A3B2-11EDC963F83B}" type="presOf" srcId="{020DCCBB-C51D-404C-8262-BF2A6EA03536}" destId="{09C4CD9D-EBB2-42C2-83B7-47BA738CE5EA}" srcOrd="0" destOrd="0" presId="urn:microsoft.com/office/officeart/2005/8/layout/vList5"/>
    <dgm:cxn modelId="{9F2E469D-2B14-424A-BD92-E11C50A63FB5}" srcId="{AECB1D39-8D66-45F6-BD76-6054AE031403}" destId="{A80502B6-1C79-47B7-8778-4A761DBBF0D9}" srcOrd="0" destOrd="0" parTransId="{A5C2E76A-46B7-4091-8B78-95AD89286389}" sibTransId="{75B91FF0-B489-462E-BF66-44D0CC306D8F}"/>
    <dgm:cxn modelId="{D0AD48E6-AFD3-7D43-A0FE-3B7777C257D9}" type="presOf" srcId="{5B762180-4696-4BA5-9D10-1F11ABCB691B}" destId="{347E953B-C145-4967-9D6E-27110E131B81}" srcOrd="0" destOrd="0" presId="urn:microsoft.com/office/officeart/2005/8/layout/vList5"/>
    <dgm:cxn modelId="{CD2CF773-9831-4303-A31B-20535198A154}" srcId="{EAADD3A2-E448-4852-845B-577FC5EC34C2}" destId="{C146F471-A0E9-4DF4-9828-2EE396553589}" srcOrd="0" destOrd="0" parTransId="{4AFCC9B3-924E-4ABF-B0F2-11F17AD02DC3}" sibTransId="{C9187387-C422-4C32-9AC6-6D32C72CF978}"/>
    <dgm:cxn modelId="{5E2CC142-9175-7E4F-B858-C3BC2634582C}" type="presOf" srcId="{EA251B7C-6F9A-4E1D-ABFC-584180D8BE71}" destId="{106AB82E-5F1B-40FC-967B-598438150122}" srcOrd="0" destOrd="0" presId="urn:microsoft.com/office/officeart/2005/8/layout/vList5"/>
    <dgm:cxn modelId="{4CF555A3-7499-4B6B-97FA-79B73074E748}" srcId="{1283B1BB-AD96-4D93-9252-38BC90D7ECAD}" destId="{D4E2E2E4-4190-4F94-A2B1-4840DD393A95}" srcOrd="5" destOrd="0" parTransId="{60D0CA36-CC54-4E12-AEBC-5F3383660390}" sibTransId="{A58AA267-EA18-4C2D-8642-D58365E3738A}"/>
    <dgm:cxn modelId="{66A2DB9C-E13F-46C7-B077-344FAC01BF64}" srcId="{1283B1BB-AD96-4D93-9252-38BC90D7ECAD}" destId="{226EB180-5A4A-4EE9-8FF3-11491481978C}" srcOrd="1" destOrd="0" parTransId="{CDB2AF20-F593-4150-B92D-DEDD5BD9EE63}" sibTransId="{4B805972-CB14-4811-B605-B8485062AB58}"/>
    <dgm:cxn modelId="{76B4A37C-B489-D64D-8B96-5702F2DB4774}" type="presOf" srcId="{D1F7CB5E-E153-436A-9658-8872F23A5EA9}" destId="{DF98EF75-6F62-4609-83D1-3E42EDA2FC4E}" srcOrd="0" destOrd="2" presId="urn:microsoft.com/office/officeart/2005/8/layout/vList5"/>
    <dgm:cxn modelId="{5EC35EEF-CA65-4F93-956B-05C6C72D172E}" srcId="{EA251B7C-6F9A-4E1D-ABFC-584180D8BE71}" destId="{C158C644-AEAA-4605-8850-0D6511F6D53B}" srcOrd="0" destOrd="0" parTransId="{42669933-73C4-4C61-93B0-51590BCB1142}" sibTransId="{560A6B36-2573-400A-8E24-31FA0741E5CF}"/>
    <dgm:cxn modelId="{13CD46AA-4299-5A4D-A249-E11C56E78FC5}" type="presOf" srcId="{EAADD3A2-E448-4852-845B-577FC5EC34C2}" destId="{4661F122-394B-439D-B769-253B18E62146}" srcOrd="0" destOrd="0" presId="urn:microsoft.com/office/officeart/2005/8/layout/vList5"/>
    <dgm:cxn modelId="{BB626F2C-06C7-6F4B-AAC8-E60AB6D2C923}" type="presOf" srcId="{1283B1BB-AD96-4D93-9252-38BC90D7ECAD}" destId="{F0D8AD43-CDF2-4C7B-B5E8-366EF6B7C427}" srcOrd="0" destOrd="0" presId="urn:microsoft.com/office/officeart/2005/8/layout/vList5"/>
    <dgm:cxn modelId="{60A115BE-4D67-4AF8-9EDE-5CB15C05FAF1}" srcId="{5B762180-4696-4BA5-9D10-1F11ABCB691B}" destId="{203BEC60-08F5-4408-BB1B-B9C4604962A2}" srcOrd="0" destOrd="0" parTransId="{730E3591-3AD0-41BF-A089-E3D87ED38DA2}" sibTransId="{81470425-2C0D-4532-8F40-4DF6033E8E52}"/>
    <dgm:cxn modelId="{3F0EA314-41EA-6C44-81D2-7147666C957D}" type="presOf" srcId="{D4E2E2E4-4190-4F94-A2B1-4840DD393A95}" destId="{8313AF1F-1DB0-46FB-B722-CA6C35DC8B3D}" srcOrd="0" destOrd="0" presId="urn:microsoft.com/office/officeart/2005/8/layout/vList5"/>
    <dgm:cxn modelId="{B8782228-5712-4656-8A73-67894BE31B5B}" srcId="{1283B1BB-AD96-4D93-9252-38BC90D7ECAD}" destId="{EAADD3A2-E448-4852-845B-577FC5EC34C2}" srcOrd="6" destOrd="0" parTransId="{1C4CCE31-B3E6-4E12-9588-5C3CF8D98200}" sibTransId="{56DE1D3A-34EE-4858-9887-3550DFDEB596}"/>
    <dgm:cxn modelId="{40E1B1D1-43AA-4793-88A7-ACB307C27C7A}" srcId="{D4E2E2E4-4190-4F94-A2B1-4840DD393A95}" destId="{D1F7CB5E-E153-436A-9658-8872F23A5EA9}" srcOrd="2" destOrd="0" parTransId="{F5A0133E-E596-454F-9DB7-B6F9103BA970}" sibTransId="{62B5908D-945B-4C16-89FF-5B6F0A2D1A7F}"/>
    <dgm:cxn modelId="{D05F1B4E-F0E9-4774-BA35-FDA956E8C860}" srcId="{D4E2E2E4-4190-4F94-A2B1-4840DD393A95}" destId="{B3DBCC71-A6E7-4993-8A4C-E47C8334560D}" srcOrd="1" destOrd="0" parTransId="{F690BF3C-A279-4EC5-87A6-16CE068C11C3}" sibTransId="{0E3918C3-E0DF-4090-B16A-78868A33AF88}"/>
    <dgm:cxn modelId="{BF634D14-5D14-4273-8008-ED60387CC991}" srcId="{D4E2E2E4-4190-4F94-A2B1-4840DD393A95}" destId="{C62EC4ED-DA76-48C4-865A-EBEF8A2C5B5A}" srcOrd="0" destOrd="0" parTransId="{7375EBE3-AE00-4D10-B454-9C178B5193C7}" sibTransId="{2AB2B99C-2AA7-42E3-B952-3E9106F891C7}"/>
    <dgm:cxn modelId="{9D811BF1-9D66-C34E-883F-DA62DBAD1DF1}" type="presOf" srcId="{C158C644-AEAA-4605-8850-0D6511F6D53B}" destId="{05B05189-FF99-4290-93CA-593818955593}" srcOrd="0" destOrd="0" presId="urn:microsoft.com/office/officeart/2005/8/layout/vList5"/>
    <dgm:cxn modelId="{A2133D51-2990-422B-8E6A-CEF6B11BF141}" srcId="{1283B1BB-AD96-4D93-9252-38BC90D7ECAD}" destId="{EA251B7C-6F9A-4E1D-ABFC-584180D8BE71}" srcOrd="3" destOrd="0" parTransId="{FDFF2994-71EC-4E67-A342-A1929690B197}" sibTransId="{E6A56463-FF0B-464F-BF2D-DD5468AC0C1A}"/>
    <dgm:cxn modelId="{05F3735D-754B-224A-929E-7EE55D6DEEE9}" type="presOf" srcId="{226EB180-5A4A-4EE9-8FF3-11491481978C}" destId="{351B555A-F4B4-457A-880E-FA432704FB9D}" srcOrd="0" destOrd="0" presId="urn:microsoft.com/office/officeart/2005/8/layout/vList5"/>
    <dgm:cxn modelId="{5C18CDDB-8C6E-4345-9100-128FE9E89FA3}" type="presParOf" srcId="{F0D8AD43-CDF2-4C7B-B5E8-366EF6B7C427}" destId="{F8698AC9-9639-4FAF-9721-2B171B426C3B}" srcOrd="0" destOrd="0" presId="urn:microsoft.com/office/officeart/2005/8/layout/vList5"/>
    <dgm:cxn modelId="{3D800CC9-5D4C-4642-8604-51D0645F4167}" type="presParOf" srcId="{F8698AC9-9639-4FAF-9721-2B171B426C3B}" destId="{347E953B-C145-4967-9D6E-27110E131B81}" srcOrd="0" destOrd="0" presId="urn:microsoft.com/office/officeart/2005/8/layout/vList5"/>
    <dgm:cxn modelId="{974797D5-5AAA-134A-AE0F-49EC0B0055BE}" type="presParOf" srcId="{F8698AC9-9639-4FAF-9721-2B171B426C3B}" destId="{00A403C0-1F29-487B-B74A-FD6FC44F04B1}" srcOrd="1" destOrd="0" presId="urn:microsoft.com/office/officeart/2005/8/layout/vList5"/>
    <dgm:cxn modelId="{7639A5F0-3EDB-E44D-8CCA-E22F26C22777}" type="presParOf" srcId="{F0D8AD43-CDF2-4C7B-B5E8-366EF6B7C427}" destId="{93A0799F-47C9-498D-9B89-E5630B4081B3}" srcOrd="1" destOrd="0" presId="urn:microsoft.com/office/officeart/2005/8/layout/vList5"/>
    <dgm:cxn modelId="{A8995300-087E-E34B-B766-37A0C882A7C8}" type="presParOf" srcId="{F0D8AD43-CDF2-4C7B-B5E8-366EF6B7C427}" destId="{046622D3-ED6C-4EF2-B8BD-6C12F15B8DE0}" srcOrd="2" destOrd="0" presId="urn:microsoft.com/office/officeart/2005/8/layout/vList5"/>
    <dgm:cxn modelId="{6CC0E0AC-FFD1-BD4C-8891-9A9C372F7EE9}" type="presParOf" srcId="{046622D3-ED6C-4EF2-B8BD-6C12F15B8DE0}" destId="{351B555A-F4B4-457A-880E-FA432704FB9D}" srcOrd="0" destOrd="0" presId="urn:microsoft.com/office/officeart/2005/8/layout/vList5"/>
    <dgm:cxn modelId="{B798BFA2-5421-F74B-9DC0-E61E01BB9264}" type="presParOf" srcId="{046622D3-ED6C-4EF2-B8BD-6C12F15B8DE0}" destId="{DB9A07C2-7BDC-4704-B258-09E5B7ABD4AB}" srcOrd="1" destOrd="0" presId="urn:microsoft.com/office/officeart/2005/8/layout/vList5"/>
    <dgm:cxn modelId="{20D2EA4E-0FE6-8848-A788-BB6211F8093B}" type="presParOf" srcId="{F0D8AD43-CDF2-4C7B-B5E8-366EF6B7C427}" destId="{38A59E2B-13BB-4EDE-9B9E-0BBEF6277C34}" srcOrd="3" destOrd="0" presId="urn:microsoft.com/office/officeart/2005/8/layout/vList5"/>
    <dgm:cxn modelId="{DE8C2F8B-8DC9-3744-BFFD-70F3D70E2486}" type="presParOf" srcId="{F0D8AD43-CDF2-4C7B-B5E8-366EF6B7C427}" destId="{FA2F562D-9EDB-4496-9719-814A59F62262}" srcOrd="4" destOrd="0" presId="urn:microsoft.com/office/officeart/2005/8/layout/vList5"/>
    <dgm:cxn modelId="{1D617988-1266-0B45-AEB2-4598567A6EFB}" type="presParOf" srcId="{FA2F562D-9EDB-4496-9719-814A59F62262}" destId="{C5EB2BE1-E60E-42FF-952A-171231D08B02}" srcOrd="0" destOrd="0" presId="urn:microsoft.com/office/officeart/2005/8/layout/vList5"/>
    <dgm:cxn modelId="{BAA220F7-3592-A04D-B65A-6FA799741011}" type="presParOf" srcId="{FA2F562D-9EDB-4496-9719-814A59F62262}" destId="{09C4CD9D-EBB2-42C2-83B7-47BA738CE5EA}" srcOrd="1" destOrd="0" presId="urn:microsoft.com/office/officeart/2005/8/layout/vList5"/>
    <dgm:cxn modelId="{0CF11CEB-6C56-3C4C-87DF-B65E7BDB97AC}" type="presParOf" srcId="{F0D8AD43-CDF2-4C7B-B5E8-366EF6B7C427}" destId="{2B368D9F-6FB5-45DC-9A1E-E37D1B476646}" srcOrd="5" destOrd="0" presId="urn:microsoft.com/office/officeart/2005/8/layout/vList5"/>
    <dgm:cxn modelId="{4A47A11C-1A6B-9348-A7E6-7656D1A0DC57}" type="presParOf" srcId="{F0D8AD43-CDF2-4C7B-B5E8-366EF6B7C427}" destId="{EA75D4DE-4A68-4C34-BBA3-556F15895FCF}" srcOrd="6" destOrd="0" presId="urn:microsoft.com/office/officeart/2005/8/layout/vList5"/>
    <dgm:cxn modelId="{A203B03D-B90E-6946-9F21-46302279DDAB}" type="presParOf" srcId="{EA75D4DE-4A68-4C34-BBA3-556F15895FCF}" destId="{106AB82E-5F1B-40FC-967B-598438150122}" srcOrd="0" destOrd="0" presId="urn:microsoft.com/office/officeart/2005/8/layout/vList5"/>
    <dgm:cxn modelId="{70E81CFE-49C9-E142-9C0A-81C63DC29DC7}" type="presParOf" srcId="{EA75D4DE-4A68-4C34-BBA3-556F15895FCF}" destId="{05B05189-FF99-4290-93CA-593818955593}" srcOrd="1" destOrd="0" presId="urn:microsoft.com/office/officeart/2005/8/layout/vList5"/>
    <dgm:cxn modelId="{1E023619-8EA4-9F4F-A309-C3FC7B407BB1}" type="presParOf" srcId="{F0D8AD43-CDF2-4C7B-B5E8-366EF6B7C427}" destId="{58AB771C-3399-45BE-91F4-D0E27A73DDE1}" srcOrd="7" destOrd="0" presId="urn:microsoft.com/office/officeart/2005/8/layout/vList5"/>
    <dgm:cxn modelId="{7D1B6FD8-3202-5C46-8FFF-AEE87BE75FE5}" type="presParOf" srcId="{F0D8AD43-CDF2-4C7B-B5E8-366EF6B7C427}" destId="{8D484669-0D8C-4949-A571-52DA614E4FFF}" srcOrd="8" destOrd="0" presId="urn:microsoft.com/office/officeart/2005/8/layout/vList5"/>
    <dgm:cxn modelId="{700ABE68-2ED5-BE46-89F8-B9F9EBA0769B}" type="presParOf" srcId="{8D484669-0D8C-4949-A571-52DA614E4FFF}" destId="{7BC892EC-6557-4345-A0C6-D630A91FC4E0}" srcOrd="0" destOrd="0" presId="urn:microsoft.com/office/officeart/2005/8/layout/vList5"/>
    <dgm:cxn modelId="{927BABED-23C2-2143-9607-C5D12073F38F}" type="presParOf" srcId="{8D484669-0D8C-4949-A571-52DA614E4FFF}" destId="{74718E57-3344-4FCC-9962-DB34A66401D3}" srcOrd="1" destOrd="0" presId="urn:microsoft.com/office/officeart/2005/8/layout/vList5"/>
    <dgm:cxn modelId="{7A7D3F4F-84A6-BF41-8ACB-D811523DC2EB}" type="presParOf" srcId="{F0D8AD43-CDF2-4C7B-B5E8-366EF6B7C427}" destId="{B8EBE5F3-C15C-4099-B3C3-2DA9A20E1E20}" srcOrd="9" destOrd="0" presId="urn:microsoft.com/office/officeart/2005/8/layout/vList5"/>
    <dgm:cxn modelId="{A3B0CAAE-6BA7-6349-AADE-752842BCEA75}" type="presParOf" srcId="{F0D8AD43-CDF2-4C7B-B5E8-366EF6B7C427}" destId="{CF688705-EF35-4160-9BA7-C48441D30774}" srcOrd="10" destOrd="0" presId="urn:microsoft.com/office/officeart/2005/8/layout/vList5"/>
    <dgm:cxn modelId="{A0D8D8E4-5541-6C41-90F9-9B180A3694CA}" type="presParOf" srcId="{CF688705-EF35-4160-9BA7-C48441D30774}" destId="{8313AF1F-1DB0-46FB-B722-CA6C35DC8B3D}" srcOrd="0" destOrd="0" presId="urn:microsoft.com/office/officeart/2005/8/layout/vList5"/>
    <dgm:cxn modelId="{ACFD622B-2CD8-FF4C-AAF8-DE153F82D325}" type="presParOf" srcId="{CF688705-EF35-4160-9BA7-C48441D30774}" destId="{DF98EF75-6F62-4609-83D1-3E42EDA2FC4E}" srcOrd="1" destOrd="0" presId="urn:microsoft.com/office/officeart/2005/8/layout/vList5"/>
    <dgm:cxn modelId="{BC64BEEC-35AC-4648-8355-6B252C86297A}" type="presParOf" srcId="{F0D8AD43-CDF2-4C7B-B5E8-366EF6B7C427}" destId="{EDFE4CB9-29D9-4879-8099-A462DA750744}" srcOrd="11" destOrd="0" presId="urn:microsoft.com/office/officeart/2005/8/layout/vList5"/>
    <dgm:cxn modelId="{F5AF9BCA-F2B1-7642-A312-1384FBC057CA}" type="presParOf" srcId="{F0D8AD43-CDF2-4C7B-B5E8-366EF6B7C427}" destId="{8DE6C2B1-DC5A-4260-937B-523153CA7C75}" srcOrd="12" destOrd="0" presId="urn:microsoft.com/office/officeart/2005/8/layout/vList5"/>
    <dgm:cxn modelId="{DA00FF7B-B682-9A4B-8E70-99D688C7635F}" type="presParOf" srcId="{8DE6C2B1-DC5A-4260-937B-523153CA7C75}" destId="{4661F122-394B-439D-B769-253B18E62146}" srcOrd="0" destOrd="0" presId="urn:microsoft.com/office/officeart/2005/8/layout/vList5"/>
    <dgm:cxn modelId="{D26B9D85-4225-E64F-962C-E90744534675}" type="presParOf" srcId="{8DE6C2B1-DC5A-4260-937B-523153CA7C75}" destId="{02B108A4-C914-4B8E-9F79-3DB6FD46D4B2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4F003A-56EA-7542-973A-0CB541331E75}" type="doc">
      <dgm:prSet loTypeId="urn:microsoft.com/office/officeart/2005/8/layout/chevron2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830687C-0A12-C74A-B0D9-FD578CBE71FA}">
      <dgm:prSet custT="1"/>
      <dgm:spPr/>
      <dgm:t>
        <a:bodyPr/>
        <a:lstStyle/>
        <a:p>
          <a:pPr rtl="0"/>
          <a:r>
            <a:rPr lang="en-US" sz="2400" dirty="0" smtClean="0"/>
            <a:t>Task 1</a:t>
          </a:r>
          <a:endParaRPr lang="en-US" sz="2400" dirty="0"/>
        </a:p>
      </dgm:t>
    </dgm:pt>
    <dgm:pt modelId="{C337E741-5C79-7E4B-AF0A-F76DD32FF733}" type="parTrans" cxnId="{67B7CC83-E95E-344E-AD93-BE468E8702CC}">
      <dgm:prSet/>
      <dgm:spPr/>
      <dgm:t>
        <a:bodyPr/>
        <a:lstStyle/>
        <a:p>
          <a:endParaRPr lang="en-US"/>
        </a:p>
      </dgm:t>
    </dgm:pt>
    <dgm:pt modelId="{EC26B29F-0F0E-CD44-A66E-38E5345D9CE5}" type="sibTrans" cxnId="{67B7CC83-E95E-344E-AD93-BE468E8702CC}">
      <dgm:prSet/>
      <dgm:spPr/>
      <dgm:t>
        <a:bodyPr/>
        <a:lstStyle/>
        <a:p>
          <a:endParaRPr lang="en-US"/>
        </a:p>
      </dgm:t>
    </dgm:pt>
    <dgm:pt modelId="{F8068376-340A-EF4E-A6C4-D71DB9452DE6}">
      <dgm:prSet custT="1"/>
      <dgm:spPr/>
      <dgm:t>
        <a:bodyPr/>
        <a:lstStyle/>
        <a:p>
          <a:pPr rtl="0"/>
          <a:r>
            <a:rPr lang="en-US" sz="2400" dirty="0" smtClean="0"/>
            <a:t>Task 2</a:t>
          </a:r>
          <a:endParaRPr lang="en-US" sz="2400" dirty="0"/>
        </a:p>
      </dgm:t>
    </dgm:pt>
    <dgm:pt modelId="{A137610B-BAE1-DC4E-A5E5-E9402B4DC987}" type="parTrans" cxnId="{6487EAC8-F1FB-8B4E-86C8-D69D6B267262}">
      <dgm:prSet/>
      <dgm:spPr/>
      <dgm:t>
        <a:bodyPr/>
        <a:lstStyle/>
        <a:p>
          <a:endParaRPr lang="en-US"/>
        </a:p>
      </dgm:t>
    </dgm:pt>
    <dgm:pt modelId="{0DF732FD-8536-FE46-B5C1-81D13CF156C6}" type="sibTrans" cxnId="{6487EAC8-F1FB-8B4E-86C8-D69D6B267262}">
      <dgm:prSet/>
      <dgm:spPr/>
      <dgm:t>
        <a:bodyPr/>
        <a:lstStyle/>
        <a:p>
          <a:endParaRPr lang="en-US"/>
        </a:p>
      </dgm:t>
    </dgm:pt>
    <dgm:pt modelId="{6B0EC258-6AE8-864C-86B6-1BD54C0A5D9A}">
      <dgm:prSet custT="1"/>
      <dgm:spPr/>
      <dgm:t>
        <a:bodyPr/>
        <a:lstStyle/>
        <a:p>
          <a:pPr rtl="0"/>
          <a:r>
            <a:rPr lang="en-US" sz="2400" dirty="0" smtClean="0"/>
            <a:t>Task 3</a:t>
          </a:r>
          <a:endParaRPr lang="en-US" sz="2400" dirty="0"/>
        </a:p>
      </dgm:t>
    </dgm:pt>
    <dgm:pt modelId="{2FFAA38F-0957-8842-B0C7-3C07AF6EAE4F}" type="parTrans" cxnId="{8D27F548-ED64-EF4B-83AB-8980B077D633}">
      <dgm:prSet/>
      <dgm:spPr/>
      <dgm:t>
        <a:bodyPr/>
        <a:lstStyle/>
        <a:p>
          <a:endParaRPr lang="en-US"/>
        </a:p>
      </dgm:t>
    </dgm:pt>
    <dgm:pt modelId="{21C9C1AE-6CF1-394C-94D0-A69BFAB505B6}" type="sibTrans" cxnId="{8D27F548-ED64-EF4B-83AB-8980B077D633}">
      <dgm:prSet/>
      <dgm:spPr/>
      <dgm:t>
        <a:bodyPr/>
        <a:lstStyle/>
        <a:p>
          <a:endParaRPr lang="en-US"/>
        </a:p>
      </dgm:t>
    </dgm:pt>
    <dgm:pt modelId="{4787F1E6-402E-964E-B636-89C281F30818}">
      <dgm:prSet custT="1"/>
      <dgm:spPr/>
      <dgm:t>
        <a:bodyPr/>
        <a:lstStyle/>
        <a:p>
          <a:pPr rtl="0"/>
          <a:r>
            <a:rPr lang="en-US" sz="2400" dirty="0" smtClean="0"/>
            <a:t>Task 4</a:t>
          </a:r>
          <a:endParaRPr lang="en-US" sz="2400" dirty="0"/>
        </a:p>
      </dgm:t>
    </dgm:pt>
    <dgm:pt modelId="{E76EEF81-C634-B044-81EB-62FEB234DF2E}" type="parTrans" cxnId="{69DF887E-220B-5648-877D-14C16638EC18}">
      <dgm:prSet/>
      <dgm:spPr/>
      <dgm:t>
        <a:bodyPr/>
        <a:lstStyle/>
        <a:p>
          <a:endParaRPr lang="en-US"/>
        </a:p>
      </dgm:t>
    </dgm:pt>
    <dgm:pt modelId="{B0188942-84FB-794A-9AC1-AF4B5196BC3D}" type="sibTrans" cxnId="{69DF887E-220B-5648-877D-14C16638EC18}">
      <dgm:prSet/>
      <dgm:spPr/>
      <dgm:t>
        <a:bodyPr/>
        <a:lstStyle/>
        <a:p>
          <a:endParaRPr lang="en-US"/>
        </a:p>
      </dgm:t>
    </dgm:pt>
    <dgm:pt modelId="{0A91D11A-9BA4-C54D-843C-632DDB902EDF}">
      <dgm:prSet custT="1"/>
      <dgm:spPr/>
      <dgm:t>
        <a:bodyPr/>
        <a:lstStyle/>
        <a:p>
          <a:pPr rtl="0"/>
          <a:r>
            <a:rPr lang="en-US" sz="2400" dirty="0" smtClean="0"/>
            <a:t>Task 5</a:t>
          </a:r>
          <a:endParaRPr lang="en-US" sz="2400" dirty="0"/>
        </a:p>
      </dgm:t>
    </dgm:pt>
    <dgm:pt modelId="{B80C00CA-0BA5-F945-8748-2DD8F96A7732}" type="parTrans" cxnId="{D19EDF65-5A9B-2343-AB5A-FC18AE2EEFE4}">
      <dgm:prSet/>
      <dgm:spPr/>
      <dgm:t>
        <a:bodyPr/>
        <a:lstStyle/>
        <a:p>
          <a:endParaRPr lang="en-US"/>
        </a:p>
      </dgm:t>
    </dgm:pt>
    <dgm:pt modelId="{342B5011-9BB9-4B4D-97E0-E361A60385D9}" type="sibTrans" cxnId="{D19EDF65-5A9B-2343-AB5A-FC18AE2EEFE4}">
      <dgm:prSet/>
      <dgm:spPr/>
      <dgm:t>
        <a:bodyPr/>
        <a:lstStyle/>
        <a:p>
          <a:endParaRPr lang="en-US"/>
        </a:p>
      </dgm:t>
    </dgm:pt>
    <dgm:pt modelId="{DA75B1CA-1700-B64A-98A9-1935AFA363BE}">
      <dgm:prSet custT="1"/>
      <dgm:spPr/>
      <dgm:t>
        <a:bodyPr/>
        <a:lstStyle/>
        <a:p>
          <a:pPr rtl="0"/>
          <a:r>
            <a:rPr lang="en-US" sz="2400" dirty="0" smtClean="0"/>
            <a:t>Decision to explore the PPP Option (I) </a:t>
          </a:r>
          <a:endParaRPr lang="en-US" sz="2400" dirty="0"/>
        </a:p>
      </dgm:t>
    </dgm:pt>
    <dgm:pt modelId="{6CF34643-50E6-D94E-A5E8-88023B6822DB}" type="parTrans" cxnId="{B31243E9-3710-E645-9548-74BC3DF1CCC3}">
      <dgm:prSet/>
      <dgm:spPr/>
      <dgm:t>
        <a:bodyPr/>
        <a:lstStyle/>
        <a:p>
          <a:endParaRPr lang="en-US"/>
        </a:p>
      </dgm:t>
    </dgm:pt>
    <dgm:pt modelId="{90D43F00-47BE-774D-9C2E-31273D4EBA31}" type="sibTrans" cxnId="{B31243E9-3710-E645-9548-74BC3DF1CCC3}">
      <dgm:prSet/>
      <dgm:spPr/>
      <dgm:t>
        <a:bodyPr/>
        <a:lstStyle/>
        <a:p>
          <a:endParaRPr lang="en-US"/>
        </a:p>
      </dgm:t>
    </dgm:pt>
    <dgm:pt modelId="{CD99A82E-E340-E248-855B-461A8D33B85C}">
      <dgm:prSet custT="1"/>
      <dgm:spPr/>
      <dgm:t>
        <a:bodyPr/>
        <a:lstStyle/>
        <a:p>
          <a:pPr rtl="0"/>
          <a:r>
            <a:rPr lang="en-US" sz="2400" dirty="0" smtClean="0"/>
            <a:t>Register PPP project with IPDF (IPDF/I)</a:t>
          </a:r>
          <a:endParaRPr lang="en-US" sz="2400" dirty="0"/>
        </a:p>
      </dgm:t>
    </dgm:pt>
    <dgm:pt modelId="{B32BC62B-5ABB-4344-97DF-E8C77B99E861}" type="parTrans" cxnId="{7E8C0C2B-192B-0740-AAF4-10915F7042EA}">
      <dgm:prSet/>
      <dgm:spPr/>
      <dgm:t>
        <a:bodyPr/>
        <a:lstStyle/>
        <a:p>
          <a:endParaRPr lang="en-US"/>
        </a:p>
      </dgm:t>
    </dgm:pt>
    <dgm:pt modelId="{E792A40F-047E-0F4A-81DA-B1B6B03134AE}" type="sibTrans" cxnId="{7E8C0C2B-192B-0740-AAF4-10915F7042EA}">
      <dgm:prSet/>
      <dgm:spPr/>
      <dgm:t>
        <a:bodyPr/>
        <a:lstStyle/>
        <a:p>
          <a:endParaRPr lang="en-US"/>
        </a:p>
      </dgm:t>
    </dgm:pt>
    <dgm:pt modelId="{37357AF2-72FC-1E4B-866F-54F179DE4428}">
      <dgm:prSet custT="1"/>
      <dgm:spPr/>
      <dgm:t>
        <a:bodyPr/>
        <a:lstStyle/>
        <a:p>
          <a:pPr rtl="0"/>
          <a:r>
            <a:rPr lang="en-US" sz="2400" dirty="0" smtClean="0"/>
            <a:t>Assign project manager (IPDF/I)</a:t>
          </a:r>
          <a:endParaRPr lang="en-US" sz="2400" dirty="0"/>
        </a:p>
      </dgm:t>
    </dgm:pt>
    <dgm:pt modelId="{B886E693-E2A9-6443-8316-632DF0974F30}" type="parTrans" cxnId="{90CED561-96F9-C34C-B374-136A26ED1418}">
      <dgm:prSet/>
      <dgm:spPr/>
      <dgm:t>
        <a:bodyPr/>
        <a:lstStyle/>
        <a:p>
          <a:endParaRPr lang="en-US"/>
        </a:p>
      </dgm:t>
    </dgm:pt>
    <dgm:pt modelId="{CF10D950-31FF-FD4A-80AF-453264430F83}" type="sibTrans" cxnId="{90CED561-96F9-C34C-B374-136A26ED1418}">
      <dgm:prSet/>
      <dgm:spPr/>
      <dgm:t>
        <a:bodyPr/>
        <a:lstStyle/>
        <a:p>
          <a:endParaRPr lang="en-US"/>
        </a:p>
      </dgm:t>
    </dgm:pt>
    <dgm:pt modelId="{2BF464BC-F994-3745-B94E-813030169BA1}">
      <dgm:prSet custT="1"/>
      <dgm:spPr/>
      <dgm:t>
        <a:bodyPr/>
        <a:lstStyle/>
        <a:p>
          <a:pPr rtl="0"/>
          <a:r>
            <a:rPr lang="en-US" sz="2400" dirty="0" smtClean="0"/>
            <a:t>Draft TORs, RFPs, and Appoint TAs (IPDF/I)</a:t>
          </a:r>
          <a:endParaRPr lang="en-US" sz="2400" dirty="0"/>
        </a:p>
      </dgm:t>
    </dgm:pt>
    <dgm:pt modelId="{FAFCCF02-C69D-264A-A9AA-A563A5363ACF}" type="parTrans" cxnId="{0F8211BA-878C-5A49-B815-4F2B17C7E7A0}">
      <dgm:prSet/>
      <dgm:spPr/>
      <dgm:t>
        <a:bodyPr/>
        <a:lstStyle/>
        <a:p>
          <a:endParaRPr lang="en-US"/>
        </a:p>
      </dgm:t>
    </dgm:pt>
    <dgm:pt modelId="{96F59E90-8890-8340-8F06-BFE8F1308052}" type="sibTrans" cxnId="{0F8211BA-878C-5A49-B815-4F2B17C7E7A0}">
      <dgm:prSet/>
      <dgm:spPr/>
      <dgm:t>
        <a:bodyPr/>
        <a:lstStyle/>
        <a:p>
          <a:endParaRPr lang="en-US"/>
        </a:p>
      </dgm:t>
    </dgm:pt>
    <dgm:pt modelId="{B2EEB069-F10B-C646-B02F-DE11867A5A2D}">
      <dgm:prSet custT="1"/>
      <dgm:spPr/>
      <dgm:t>
        <a:bodyPr/>
        <a:lstStyle/>
        <a:p>
          <a:pPr rtl="0"/>
          <a:r>
            <a:rPr lang="en-US" sz="2400" dirty="0" smtClean="0"/>
            <a:t>Finalize the contract with TA (IPDF/I)</a:t>
          </a:r>
          <a:endParaRPr lang="en-US" sz="2400" dirty="0"/>
        </a:p>
      </dgm:t>
    </dgm:pt>
    <dgm:pt modelId="{789C3C7F-3AB8-3343-8DD9-E9579ECA9777}" type="parTrans" cxnId="{D6A84410-C479-6945-8CCC-08C37E5AF28F}">
      <dgm:prSet/>
      <dgm:spPr/>
      <dgm:t>
        <a:bodyPr/>
        <a:lstStyle/>
        <a:p>
          <a:endParaRPr lang="en-US"/>
        </a:p>
      </dgm:t>
    </dgm:pt>
    <dgm:pt modelId="{2BCDB00C-F53F-ED46-B0B2-414BE6C0F7EA}" type="sibTrans" cxnId="{D6A84410-C479-6945-8CCC-08C37E5AF28F}">
      <dgm:prSet/>
      <dgm:spPr/>
      <dgm:t>
        <a:bodyPr/>
        <a:lstStyle/>
        <a:p>
          <a:endParaRPr lang="en-US"/>
        </a:p>
      </dgm:t>
    </dgm:pt>
    <dgm:pt modelId="{FE9EEF29-2D02-9E41-90EB-33BE4BCD106D}" type="pres">
      <dgm:prSet presAssocID="{5B4F003A-56EA-7542-973A-0CB541331E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644A29-167B-4D41-A43D-2EC9E759FECE}" type="pres">
      <dgm:prSet presAssocID="{E830687C-0A12-C74A-B0D9-FD578CBE71FA}" presName="composite" presStyleCnt="0"/>
      <dgm:spPr/>
    </dgm:pt>
    <dgm:pt modelId="{3FE15075-D8BC-FE4D-A129-62CE126C488E}" type="pres">
      <dgm:prSet presAssocID="{E830687C-0A12-C74A-B0D9-FD578CBE71FA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C138C-D2B8-C84D-B7DC-7989403707F4}" type="pres">
      <dgm:prSet presAssocID="{E830687C-0A12-C74A-B0D9-FD578CBE71FA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18EAD-A571-D648-BE61-A71C7ED06497}" type="pres">
      <dgm:prSet presAssocID="{EC26B29F-0F0E-CD44-A66E-38E5345D9CE5}" presName="sp" presStyleCnt="0"/>
      <dgm:spPr/>
    </dgm:pt>
    <dgm:pt modelId="{4B70FFF0-3C0E-DF44-AEBE-A72359424D8D}" type="pres">
      <dgm:prSet presAssocID="{F8068376-340A-EF4E-A6C4-D71DB9452DE6}" presName="composite" presStyleCnt="0"/>
      <dgm:spPr/>
    </dgm:pt>
    <dgm:pt modelId="{6CA3DE98-672C-AF4D-8D11-42A3BEE230DB}" type="pres">
      <dgm:prSet presAssocID="{F8068376-340A-EF4E-A6C4-D71DB9452DE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F9B06-8D05-4241-8FF1-E0A46969C10B}" type="pres">
      <dgm:prSet presAssocID="{F8068376-340A-EF4E-A6C4-D71DB9452DE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5FFC18-5186-114F-96A6-8D974ED31543}" type="pres">
      <dgm:prSet presAssocID="{0DF732FD-8536-FE46-B5C1-81D13CF156C6}" presName="sp" presStyleCnt="0"/>
      <dgm:spPr/>
    </dgm:pt>
    <dgm:pt modelId="{2A2F826B-6255-1A46-AA95-F4574FB50D1D}" type="pres">
      <dgm:prSet presAssocID="{6B0EC258-6AE8-864C-86B6-1BD54C0A5D9A}" presName="composite" presStyleCnt="0"/>
      <dgm:spPr/>
    </dgm:pt>
    <dgm:pt modelId="{60DFEC64-8CE2-5F40-932C-D47D71379896}" type="pres">
      <dgm:prSet presAssocID="{6B0EC258-6AE8-864C-86B6-1BD54C0A5D9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FDC21A-27AE-B748-8256-A5280745E360}" type="pres">
      <dgm:prSet presAssocID="{6B0EC258-6AE8-864C-86B6-1BD54C0A5D9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A6B2B-7208-4E47-8604-1C9D81B72D63}" type="pres">
      <dgm:prSet presAssocID="{21C9C1AE-6CF1-394C-94D0-A69BFAB505B6}" presName="sp" presStyleCnt="0"/>
      <dgm:spPr/>
    </dgm:pt>
    <dgm:pt modelId="{B772E9B3-3B3E-0A47-BEDF-98B67AA046B5}" type="pres">
      <dgm:prSet presAssocID="{4787F1E6-402E-964E-B636-89C281F30818}" presName="composite" presStyleCnt="0"/>
      <dgm:spPr/>
    </dgm:pt>
    <dgm:pt modelId="{47D38B3C-5EAC-3847-B297-12AA6F71B720}" type="pres">
      <dgm:prSet presAssocID="{4787F1E6-402E-964E-B636-89C281F30818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D45DF-6034-6D48-AD29-F7AE071AA3D3}" type="pres">
      <dgm:prSet presAssocID="{4787F1E6-402E-964E-B636-89C281F30818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B7D0F-3EEF-2C43-A0FC-3DE5A06B8BC4}" type="pres">
      <dgm:prSet presAssocID="{B0188942-84FB-794A-9AC1-AF4B5196BC3D}" presName="sp" presStyleCnt="0"/>
      <dgm:spPr/>
    </dgm:pt>
    <dgm:pt modelId="{1F7FF778-93F7-F44C-948C-BAC66F7EBB44}" type="pres">
      <dgm:prSet presAssocID="{0A91D11A-9BA4-C54D-843C-632DDB902EDF}" presName="composite" presStyleCnt="0"/>
      <dgm:spPr/>
    </dgm:pt>
    <dgm:pt modelId="{033C5C39-AD37-9F4E-AE50-0EFB45EF2729}" type="pres">
      <dgm:prSet presAssocID="{0A91D11A-9BA4-C54D-843C-632DDB902ED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06D48D-8F0B-E24E-A368-24F603AC5DBA}" type="pres">
      <dgm:prSet presAssocID="{0A91D11A-9BA4-C54D-843C-632DDB902ED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C064D5-8EB2-AD44-A6B9-79BDA8A90C9D}" type="presOf" srcId="{F8068376-340A-EF4E-A6C4-D71DB9452DE6}" destId="{6CA3DE98-672C-AF4D-8D11-42A3BEE230DB}" srcOrd="0" destOrd="0" presId="urn:microsoft.com/office/officeart/2005/8/layout/chevron2"/>
    <dgm:cxn modelId="{69DF887E-220B-5648-877D-14C16638EC18}" srcId="{5B4F003A-56EA-7542-973A-0CB541331E75}" destId="{4787F1E6-402E-964E-B636-89C281F30818}" srcOrd="3" destOrd="0" parTransId="{E76EEF81-C634-B044-81EB-62FEB234DF2E}" sibTransId="{B0188942-84FB-794A-9AC1-AF4B5196BC3D}"/>
    <dgm:cxn modelId="{231BC194-1050-0B48-9F2C-49F209484FEC}" type="presOf" srcId="{5B4F003A-56EA-7542-973A-0CB541331E75}" destId="{FE9EEF29-2D02-9E41-90EB-33BE4BCD106D}" srcOrd="0" destOrd="0" presId="urn:microsoft.com/office/officeart/2005/8/layout/chevron2"/>
    <dgm:cxn modelId="{438AAB72-5BAF-6345-B2EE-6D4BFBF77B02}" type="presOf" srcId="{0A91D11A-9BA4-C54D-843C-632DDB902EDF}" destId="{033C5C39-AD37-9F4E-AE50-0EFB45EF2729}" srcOrd="0" destOrd="0" presId="urn:microsoft.com/office/officeart/2005/8/layout/chevron2"/>
    <dgm:cxn modelId="{6487EAC8-F1FB-8B4E-86C8-D69D6B267262}" srcId="{5B4F003A-56EA-7542-973A-0CB541331E75}" destId="{F8068376-340A-EF4E-A6C4-D71DB9452DE6}" srcOrd="1" destOrd="0" parTransId="{A137610B-BAE1-DC4E-A5E5-E9402B4DC987}" sibTransId="{0DF732FD-8536-FE46-B5C1-81D13CF156C6}"/>
    <dgm:cxn modelId="{D6A84410-C479-6945-8CCC-08C37E5AF28F}" srcId="{0A91D11A-9BA4-C54D-843C-632DDB902EDF}" destId="{B2EEB069-F10B-C646-B02F-DE11867A5A2D}" srcOrd="0" destOrd="0" parTransId="{789C3C7F-3AB8-3343-8DD9-E9579ECA9777}" sibTransId="{2BCDB00C-F53F-ED46-B0B2-414BE6C0F7EA}"/>
    <dgm:cxn modelId="{FE012A66-627D-074D-AA2B-BDDB931F51D8}" type="presOf" srcId="{B2EEB069-F10B-C646-B02F-DE11867A5A2D}" destId="{0F06D48D-8F0B-E24E-A368-24F603AC5DBA}" srcOrd="0" destOrd="0" presId="urn:microsoft.com/office/officeart/2005/8/layout/chevron2"/>
    <dgm:cxn modelId="{75189C59-FDD2-5749-8772-5CF321280C46}" type="presOf" srcId="{DA75B1CA-1700-B64A-98A9-1935AFA363BE}" destId="{3F2C138C-D2B8-C84D-B7DC-7989403707F4}" srcOrd="0" destOrd="0" presId="urn:microsoft.com/office/officeart/2005/8/layout/chevron2"/>
    <dgm:cxn modelId="{67B7CC83-E95E-344E-AD93-BE468E8702CC}" srcId="{5B4F003A-56EA-7542-973A-0CB541331E75}" destId="{E830687C-0A12-C74A-B0D9-FD578CBE71FA}" srcOrd="0" destOrd="0" parTransId="{C337E741-5C79-7E4B-AF0A-F76DD32FF733}" sibTransId="{EC26B29F-0F0E-CD44-A66E-38E5345D9CE5}"/>
    <dgm:cxn modelId="{7D011B1D-F251-3B44-86D5-A1016AFF4864}" type="presOf" srcId="{4787F1E6-402E-964E-B636-89C281F30818}" destId="{47D38B3C-5EAC-3847-B297-12AA6F71B720}" srcOrd="0" destOrd="0" presId="urn:microsoft.com/office/officeart/2005/8/layout/chevron2"/>
    <dgm:cxn modelId="{9A63C339-B751-474E-852D-FC5EBA39E509}" type="presOf" srcId="{E830687C-0A12-C74A-B0D9-FD578CBE71FA}" destId="{3FE15075-D8BC-FE4D-A129-62CE126C488E}" srcOrd="0" destOrd="0" presId="urn:microsoft.com/office/officeart/2005/8/layout/chevron2"/>
    <dgm:cxn modelId="{7E8C0C2B-192B-0740-AAF4-10915F7042EA}" srcId="{F8068376-340A-EF4E-A6C4-D71DB9452DE6}" destId="{CD99A82E-E340-E248-855B-461A8D33B85C}" srcOrd="0" destOrd="0" parTransId="{B32BC62B-5ABB-4344-97DF-E8C77B99E861}" sibTransId="{E792A40F-047E-0F4A-81DA-B1B6B03134AE}"/>
    <dgm:cxn modelId="{0F8211BA-878C-5A49-B815-4F2B17C7E7A0}" srcId="{4787F1E6-402E-964E-B636-89C281F30818}" destId="{2BF464BC-F994-3745-B94E-813030169BA1}" srcOrd="0" destOrd="0" parTransId="{FAFCCF02-C69D-264A-A9AA-A563A5363ACF}" sibTransId="{96F59E90-8890-8340-8F06-BFE8F1308052}"/>
    <dgm:cxn modelId="{8D27F548-ED64-EF4B-83AB-8980B077D633}" srcId="{5B4F003A-56EA-7542-973A-0CB541331E75}" destId="{6B0EC258-6AE8-864C-86B6-1BD54C0A5D9A}" srcOrd="2" destOrd="0" parTransId="{2FFAA38F-0957-8842-B0C7-3C07AF6EAE4F}" sibTransId="{21C9C1AE-6CF1-394C-94D0-A69BFAB505B6}"/>
    <dgm:cxn modelId="{25491105-2A72-6442-AECE-FFB012957D56}" type="presOf" srcId="{6B0EC258-6AE8-864C-86B6-1BD54C0A5D9A}" destId="{60DFEC64-8CE2-5F40-932C-D47D71379896}" srcOrd="0" destOrd="0" presId="urn:microsoft.com/office/officeart/2005/8/layout/chevron2"/>
    <dgm:cxn modelId="{9D0F4555-75B0-D442-B858-19A3029699DE}" type="presOf" srcId="{CD99A82E-E340-E248-855B-461A8D33B85C}" destId="{6C4F9B06-8D05-4241-8FF1-E0A46969C10B}" srcOrd="0" destOrd="0" presId="urn:microsoft.com/office/officeart/2005/8/layout/chevron2"/>
    <dgm:cxn modelId="{B31243E9-3710-E645-9548-74BC3DF1CCC3}" srcId="{E830687C-0A12-C74A-B0D9-FD578CBE71FA}" destId="{DA75B1CA-1700-B64A-98A9-1935AFA363BE}" srcOrd="0" destOrd="0" parTransId="{6CF34643-50E6-D94E-A5E8-88023B6822DB}" sibTransId="{90D43F00-47BE-774D-9C2E-31273D4EBA31}"/>
    <dgm:cxn modelId="{D19EDF65-5A9B-2343-AB5A-FC18AE2EEFE4}" srcId="{5B4F003A-56EA-7542-973A-0CB541331E75}" destId="{0A91D11A-9BA4-C54D-843C-632DDB902EDF}" srcOrd="4" destOrd="0" parTransId="{B80C00CA-0BA5-F945-8748-2DD8F96A7732}" sibTransId="{342B5011-9BB9-4B4D-97E0-E361A60385D9}"/>
    <dgm:cxn modelId="{E50F2A95-29FB-9640-B576-BF1AF8FB7BFB}" type="presOf" srcId="{37357AF2-72FC-1E4B-866F-54F179DE4428}" destId="{DDFDC21A-27AE-B748-8256-A5280745E360}" srcOrd="0" destOrd="0" presId="urn:microsoft.com/office/officeart/2005/8/layout/chevron2"/>
    <dgm:cxn modelId="{7747B105-3814-5247-B785-C01F3075AF56}" type="presOf" srcId="{2BF464BC-F994-3745-B94E-813030169BA1}" destId="{DE2D45DF-6034-6D48-AD29-F7AE071AA3D3}" srcOrd="0" destOrd="0" presId="urn:microsoft.com/office/officeart/2005/8/layout/chevron2"/>
    <dgm:cxn modelId="{90CED561-96F9-C34C-B374-136A26ED1418}" srcId="{6B0EC258-6AE8-864C-86B6-1BD54C0A5D9A}" destId="{37357AF2-72FC-1E4B-866F-54F179DE4428}" srcOrd="0" destOrd="0" parTransId="{B886E693-E2A9-6443-8316-632DF0974F30}" sibTransId="{CF10D950-31FF-FD4A-80AF-453264430F83}"/>
    <dgm:cxn modelId="{0A5189D4-5ECF-9744-B46B-970AD3F4CD31}" type="presParOf" srcId="{FE9EEF29-2D02-9E41-90EB-33BE4BCD106D}" destId="{F6644A29-167B-4D41-A43D-2EC9E759FECE}" srcOrd="0" destOrd="0" presId="urn:microsoft.com/office/officeart/2005/8/layout/chevron2"/>
    <dgm:cxn modelId="{FCEFD9FF-152A-2B43-B694-4E1A9D8C652C}" type="presParOf" srcId="{F6644A29-167B-4D41-A43D-2EC9E759FECE}" destId="{3FE15075-D8BC-FE4D-A129-62CE126C488E}" srcOrd="0" destOrd="0" presId="urn:microsoft.com/office/officeart/2005/8/layout/chevron2"/>
    <dgm:cxn modelId="{C2D46B68-B3BD-E74D-ADF1-D79257648F9D}" type="presParOf" srcId="{F6644A29-167B-4D41-A43D-2EC9E759FECE}" destId="{3F2C138C-D2B8-C84D-B7DC-7989403707F4}" srcOrd="1" destOrd="0" presId="urn:microsoft.com/office/officeart/2005/8/layout/chevron2"/>
    <dgm:cxn modelId="{EE88944B-B293-5945-B371-674D1EDF8A36}" type="presParOf" srcId="{FE9EEF29-2D02-9E41-90EB-33BE4BCD106D}" destId="{82318EAD-A571-D648-BE61-A71C7ED06497}" srcOrd="1" destOrd="0" presId="urn:microsoft.com/office/officeart/2005/8/layout/chevron2"/>
    <dgm:cxn modelId="{D4446AA0-A1C1-9748-8F78-B0161494BB07}" type="presParOf" srcId="{FE9EEF29-2D02-9E41-90EB-33BE4BCD106D}" destId="{4B70FFF0-3C0E-DF44-AEBE-A72359424D8D}" srcOrd="2" destOrd="0" presId="urn:microsoft.com/office/officeart/2005/8/layout/chevron2"/>
    <dgm:cxn modelId="{61C426EE-719E-EF4C-ADEA-1D8F093B38E5}" type="presParOf" srcId="{4B70FFF0-3C0E-DF44-AEBE-A72359424D8D}" destId="{6CA3DE98-672C-AF4D-8D11-42A3BEE230DB}" srcOrd="0" destOrd="0" presId="urn:microsoft.com/office/officeart/2005/8/layout/chevron2"/>
    <dgm:cxn modelId="{2812B9FC-35DA-184E-8F2C-BC010F478689}" type="presParOf" srcId="{4B70FFF0-3C0E-DF44-AEBE-A72359424D8D}" destId="{6C4F9B06-8D05-4241-8FF1-E0A46969C10B}" srcOrd="1" destOrd="0" presId="urn:microsoft.com/office/officeart/2005/8/layout/chevron2"/>
    <dgm:cxn modelId="{54C504F3-DE6E-FF42-A354-DB59BE6D1EC9}" type="presParOf" srcId="{FE9EEF29-2D02-9E41-90EB-33BE4BCD106D}" destId="{E55FFC18-5186-114F-96A6-8D974ED31543}" srcOrd="3" destOrd="0" presId="urn:microsoft.com/office/officeart/2005/8/layout/chevron2"/>
    <dgm:cxn modelId="{B5BFC840-326C-F244-BE88-3B2AA63EF4C5}" type="presParOf" srcId="{FE9EEF29-2D02-9E41-90EB-33BE4BCD106D}" destId="{2A2F826B-6255-1A46-AA95-F4574FB50D1D}" srcOrd="4" destOrd="0" presId="urn:microsoft.com/office/officeart/2005/8/layout/chevron2"/>
    <dgm:cxn modelId="{7F726315-C251-F04D-98BC-41286B7D56FE}" type="presParOf" srcId="{2A2F826B-6255-1A46-AA95-F4574FB50D1D}" destId="{60DFEC64-8CE2-5F40-932C-D47D71379896}" srcOrd="0" destOrd="0" presId="urn:microsoft.com/office/officeart/2005/8/layout/chevron2"/>
    <dgm:cxn modelId="{9AD6F9B8-BE07-0949-977D-12FABA1F28BE}" type="presParOf" srcId="{2A2F826B-6255-1A46-AA95-F4574FB50D1D}" destId="{DDFDC21A-27AE-B748-8256-A5280745E360}" srcOrd="1" destOrd="0" presId="urn:microsoft.com/office/officeart/2005/8/layout/chevron2"/>
    <dgm:cxn modelId="{6F4B8417-12E7-F542-9841-498654911164}" type="presParOf" srcId="{FE9EEF29-2D02-9E41-90EB-33BE4BCD106D}" destId="{8E8A6B2B-7208-4E47-8604-1C9D81B72D63}" srcOrd="5" destOrd="0" presId="urn:microsoft.com/office/officeart/2005/8/layout/chevron2"/>
    <dgm:cxn modelId="{4038EBEB-46D2-FD4A-812D-E9467C916BE4}" type="presParOf" srcId="{FE9EEF29-2D02-9E41-90EB-33BE4BCD106D}" destId="{B772E9B3-3B3E-0A47-BEDF-98B67AA046B5}" srcOrd="6" destOrd="0" presId="urn:microsoft.com/office/officeart/2005/8/layout/chevron2"/>
    <dgm:cxn modelId="{A9B3667D-6158-5F44-8DC8-2843035D1651}" type="presParOf" srcId="{B772E9B3-3B3E-0A47-BEDF-98B67AA046B5}" destId="{47D38B3C-5EAC-3847-B297-12AA6F71B720}" srcOrd="0" destOrd="0" presId="urn:microsoft.com/office/officeart/2005/8/layout/chevron2"/>
    <dgm:cxn modelId="{A770E94E-A989-3146-9C9E-9F7DF36C197B}" type="presParOf" srcId="{B772E9B3-3B3E-0A47-BEDF-98B67AA046B5}" destId="{DE2D45DF-6034-6D48-AD29-F7AE071AA3D3}" srcOrd="1" destOrd="0" presId="urn:microsoft.com/office/officeart/2005/8/layout/chevron2"/>
    <dgm:cxn modelId="{B15D4488-EE5D-A044-B210-81D84BDBEDCC}" type="presParOf" srcId="{FE9EEF29-2D02-9E41-90EB-33BE4BCD106D}" destId="{184B7D0F-3EEF-2C43-A0FC-3DE5A06B8BC4}" srcOrd="7" destOrd="0" presId="urn:microsoft.com/office/officeart/2005/8/layout/chevron2"/>
    <dgm:cxn modelId="{BEDD1E0A-6524-6647-8A43-A61FDC62AE3B}" type="presParOf" srcId="{FE9EEF29-2D02-9E41-90EB-33BE4BCD106D}" destId="{1F7FF778-93F7-F44C-948C-BAC66F7EBB44}" srcOrd="8" destOrd="0" presId="urn:microsoft.com/office/officeart/2005/8/layout/chevron2"/>
    <dgm:cxn modelId="{D36A4CDB-E17E-8F48-9FB6-F90671ED77FF}" type="presParOf" srcId="{1F7FF778-93F7-F44C-948C-BAC66F7EBB44}" destId="{033C5C39-AD37-9F4E-AE50-0EFB45EF2729}" srcOrd="0" destOrd="0" presId="urn:microsoft.com/office/officeart/2005/8/layout/chevron2"/>
    <dgm:cxn modelId="{06FC1026-D11A-774F-B684-8601E25472F3}" type="presParOf" srcId="{1F7FF778-93F7-F44C-948C-BAC66F7EBB44}" destId="{0F06D48D-8F0B-E24E-A368-24F603AC5DBA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75BE60-2465-884C-908B-99538149E0E5}" type="doc">
      <dgm:prSet loTypeId="urn:microsoft.com/office/officeart/2005/8/layout/chevron2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C08FD52-3E65-8A45-B639-6C51DCFA955D}">
      <dgm:prSet phldrT="[Text]" custT="1"/>
      <dgm:spPr/>
      <dgm:t>
        <a:bodyPr/>
        <a:lstStyle/>
        <a:p>
          <a:r>
            <a:rPr lang="en-US" sz="2400" dirty="0" smtClean="0"/>
            <a:t>Task 1</a:t>
          </a:r>
          <a:endParaRPr lang="en-US" sz="2400" dirty="0"/>
        </a:p>
      </dgm:t>
    </dgm:pt>
    <dgm:pt modelId="{1740E9B1-970C-744E-AFA7-B29C071C3E09}" type="parTrans" cxnId="{DE799F67-F56B-8D4A-98A5-7493976F5EB8}">
      <dgm:prSet/>
      <dgm:spPr/>
      <dgm:t>
        <a:bodyPr/>
        <a:lstStyle/>
        <a:p>
          <a:endParaRPr lang="en-US"/>
        </a:p>
      </dgm:t>
    </dgm:pt>
    <dgm:pt modelId="{A3797D89-897D-4E45-B8E7-A55842510720}" type="sibTrans" cxnId="{DE799F67-F56B-8D4A-98A5-7493976F5EB8}">
      <dgm:prSet/>
      <dgm:spPr/>
      <dgm:t>
        <a:bodyPr/>
        <a:lstStyle/>
        <a:p>
          <a:endParaRPr lang="en-US"/>
        </a:p>
      </dgm:t>
    </dgm:pt>
    <dgm:pt modelId="{739F774E-27F9-6546-8577-8DC05E8B7C34}">
      <dgm:prSet phldrT="[Text]" custT="1"/>
      <dgm:spPr/>
      <dgm:t>
        <a:bodyPr/>
        <a:lstStyle/>
        <a:p>
          <a:r>
            <a:rPr lang="en-US" sz="2400" dirty="0" smtClean="0"/>
            <a:t>Project Pre-feasibility study</a:t>
          </a:r>
          <a:endParaRPr lang="en-US" sz="2400" dirty="0"/>
        </a:p>
      </dgm:t>
    </dgm:pt>
    <dgm:pt modelId="{87ECE0A3-2D33-6D4D-8E9C-3BC3936966D4}" type="parTrans" cxnId="{5CDB6855-BD0D-3B42-A568-066FACE43C7E}">
      <dgm:prSet/>
      <dgm:spPr/>
      <dgm:t>
        <a:bodyPr/>
        <a:lstStyle/>
        <a:p>
          <a:endParaRPr lang="en-US"/>
        </a:p>
      </dgm:t>
    </dgm:pt>
    <dgm:pt modelId="{EA29A156-751D-7947-823F-33643BCC285B}" type="sibTrans" cxnId="{5CDB6855-BD0D-3B42-A568-066FACE43C7E}">
      <dgm:prSet/>
      <dgm:spPr/>
      <dgm:t>
        <a:bodyPr/>
        <a:lstStyle/>
        <a:p>
          <a:endParaRPr lang="en-US"/>
        </a:p>
      </dgm:t>
    </dgm:pt>
    <dgm:pt modelId="{03BAABC6-B939-AC4B-930A-C1F6452B5D42}">
      <dgm:prSet phldrT="[Text]" custT="1"/>
      <dgm:spPr/>
      <dgm:t>
        <a:bodyPr/>
        <a:lstStyle/>
        <a:p>
          <a:r>
            <a:rPr lang="en-US" sz="2400" dirty="0" smtClean="0"/>
            <a:t>Task 2</a:t>
          </a:r>
          <a:endParaRPr lang="en-US" sz="2400" dirty="0"/>
        </a:p>
      </dgm:t>
    </dgm:pt>
    <dgm:pt modelId="{CDF6C0A7-DE84-8F4D-A0B3-CA606FFAEDC2}" type="parTrans" cxnId="{B96BF1EA-492E-884A-AC03-67797744AC4E}">
      <dgm:prSet/>
      <dgm:spPr/>
      <dgm:t>
        <a:bodyPr/>
        <a:lstStyle/>
        <a:p>
          <a:endParaRPr lang="en-US"/>
        </a:p>
      </dgm:t>
    </dgm:pt>
    <dgm:pt modelId="{17F0C4DB-C698-4B41-9DF7-60AF082E613E}" type="sibTrans" cxnId="{B96BF1EA-492E-884A-AC03-67797744AC4E}">
      <dgm:prSet/>
      <dgm:spPr/>
      <dgm:t>
        <a:bodyPr/>
        <a:lstStyle/>
        <a:p>
          <a:endParaRPr lang="en-US"/>
        </a:p>
      </dgm:t>
    </dgm:pt>
    <dgm:pt modelId="{A699CCC7-55E0-3646-AE75-2067C2652E4F}">
      <dgm:prSet custT="1"/>
      <dgm:spPr/>
      <dgm:t>
        <a:bodyPr/>
        <a:lstStyle/>
        <a:p>
          <a:r>
            <a:rPr lang="en-US" sz="2400" dirty="0" smtClean="0"/>
            <a:t>Project Feasibility Study</a:t>
          </a:r>
          <a:endParaRPr lang="en-US" sz="2400" dirty="0"/>
        </a:p>
      </dgm:t>
    </dgm:pt>
    <dgm:pt modelId="{681986FC-4BB2-E04F-BB8F-3877FF492BD5}" type="parTrans" cxnId="{5C12A359-CBA7-834C-ACBD-7E56C706AE78}">
      <dgm:prSet/>
      <dgm:spPr/>
      <dgm:t>
        <a:bodyPr/>
        <a:lstStyle/>
        <a:p>
          <a:endParaRPr lang="en-US"/>
        </a:p>
      </dgm:t>
    </dgm:pt>
    <dgm:pt modelId="{5FC2F4CB-607E-6845-9A6A-918B6C3F34B8}" type="sibTrans" cxnId="{5C12A359-CBA7-834C-ACBD-7E56C706AE78}">
      <dgm:prSet/>
      <dgm:spPr/>
      <dgm:t>
        <a:bodyPr/>
        <a:lstStyle/>
        <a:p>
          <a:endParaRPr lang="en-US"/>
        </a:p>
      </dgm:t>
    </dgm:pt>
    <dgm:pt modelId="{6A1A3B93-447C-9046-8E25-A665E6A251BD}" type="pres">
      <dgm:prSet presAssocID="{1F75BE60-2465-884C-908B-99538149E0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D71B4E-E365-1547-8618-1F81AD4CA488}" type="pres">
      <dgm:prSet presAssocID="{3C08FD52-3E65-8A45-B639-6C51DCFA955D}" presName="composite" presStyleCnt="0"/>
      <dgm:spPr/>
    </dgm:pt>
    <dgm:pt modelId="{52665C73-922E-AE41-B601-3A84D48DEFE9}" type="pres">
      <dgm:prSet presAssocID="{3C08FD52-3E65-8A45-B639-6C51DCFA955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68D0E-0C75-7449-BCA1-EF25CD0E35B7}" type="pres">
      <dgm:prSet presAssocID="{3C08FD52-3E65-8A45-B639-6C51DCFA955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2393E6-0076-B547-8E99-805EF163D0F4}" type="pres">
      <dgm:prSet presAssocID="{A3797D89-897D-4E45-B8E7-A55842510720}" presName="sp" presStyleCnt="0"/>
      <dgm:spPr/>
    </dgm:pt>
    <dgm:pt modelId="{27D172C9-6942-C84B-A6C3-BD3F8EEAAB73}" type="pres">
      <dgm:prSet presAssocID="{03BAABC6-B939-AC4B-930A-C1F6452B5D42}" presName="composite" presStyleCnt="0"/>
      <dgm:spPr/>
    </dgm:pt>
    <dgm:pt modelId="{963615D2-E187-424C-B1A0-CAAA13989ADA}" type="pres">
      <dgm:prSet presAssocID="{03BAABC6-B939-AC4B-930A-C1F6452B5D4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323F25-2A9C-DA45-B422-CAE8E85F19CE}" type="pres">
      <dgm:prSet presAssocID="{03BAABC6-B939-AC4B-930A-C1F6452B5D4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C734F4-9A50-B042-9534-E636F84EC357}" type="presOf" srcId="{A699CCC7-55E0-3646-AE75-2067C2652E4F}" destId="{37323F25-2A9C-DA45-B422-CAE8E85F19CE}" srcOrd="0" destOrd="0" presId="urn:microsoft.com/office/officeart/2005/8/layout/chevron2"/>
    <dgm:cxn modelId="{921E63A2-4A7C-D147-993A-F8B8260CAB13}" type="presOf" srcId="{03BAABC6-B939-AC4B-930A-C1F6452B5D42}" destId="{963615D2-E187-424C-B1A0-CAAA13989ADA}" srcOrd="0" destOrd="0" presId="urn:microsoft.com/office/officeart/2005/8/layout/chevron2"/>
    <dgm:cxn modelId="{5C12A359-CBA7-834C-ACBD-7E56C706AE78}" srcId="{03BAABC6-B939-AC4B-930A-C1F6452B5D42}" destId="{A699CCC7-55E0-3646-AE75-2067C2652E4F}" srcOrd="0" destOrd="0" parTransId="{681986FC-4BB2-E04F-BB8F-3877FF492BD5}" sibTransId="{5FC2F4CB-607E-6845-9A6A-918B6C3F34B8}"/>
    <dgm:cxn modelId="{DE799F67-F56B-8D4A-98A5-7493976F5EB8}" srcId="{1F75BE60-2465-884C-908B-99538149E0E5}" destId="{3C08FD52-3E65-8A45-B639-6C51DCFA955D}" srcOrd="0" destOrd="0" parTransId="{1740E9B1-970C-744E-AFA7-B29C071C3E09}" sibTransId="{A3797D89-897D-4E45-B8E7-A55842510720}"/>
    <dgm:cxn modelId="{6AA65D6C-9874-F64E-BEBC-42A8797677B6}" type="presOf" srcId="{739F774E-27F9-6546-8577-8DC05E8B7C34}" destId="{BC968D0E-0C75-7449-BCA1-EF25CD0E35B7}" srcOrd="0" destOrd="0" presId="urn:microsoft.com/office/officeart/2005/8/layout/chevron2"/>
    <dgm:cxn modelId="{D4C3557A-150B-024D-A091-0534E8464F12}" type="presOf" srcId="{3C08FD52-3E65-8A45-B639-6C51DCFA955D}" destId="{52665C73-922E-AE41-B601-3A84D48DEFE9}" srcOrd="0" destOrd="0" presId="urn:microsoft.com/office/officeart/2005/8/layout/chevron2"/>
    <dgm:cxn modelId="{B96BF1EA-492E-884A-AC03-67797744AC4E}" srcId="{1F75BE60-2465-884C-908B-99538149E0E5}" destId="{03BAABC6-B939-AC4B-930A-C1F6452B5D42}" srcOrd="1" destOrd="0" parTransId="{CDF6C0A7-DE84-8F4D-A0B3-CA606FFAEDC2}" sibTransId="{17F0C4DB-C698-4B41-9DF7-60AF082E613E}"/>
    <dgm:cxn modelId="{B68029C6-616F-3A4F-B8C2-4C2EB7EAA03D}" type="presOf" srcId="{1F75BE60-2465-884C-908B-99538149E0E5}" destId="{6A1A3B93-447C-9046-8E25-A665E6A251BD}" srcOrd="0" destOrd="0" presId="urn:microsoft.com/office/officeart/2005/8/layout/chevron2"/>
    <dgm:cxn modelId="{5CDB6855-BD0D-3B42-A568-066FACE43C7E}" srcId="{3C08FD52-3E65-8A45-B639-6C51DCFA955D}" destId="{739F774E-27F9-6546-8577-8DC05E8B7C34}" srcOrd="0" destOrd="0" parTransId="{87ECE0A3-2D33-6D4D-8E9C-3BC3936966D4}" sibTransId="{EA29A156-751D-7947-823F-33643BCC285B}"/>
    <dgm:cxn modelId="{B7C707BF-779B-4A41-975C-4CA870E6A738}" type="presParOf" srcId="{6A1A3B93-447C-9046-8E25-A665E6A251BD}" destId="{90D71B4E-E365-1547-8618-1F81AD4CA488}" srcOrd="0" destOrd="0" presId="urn:microsoft.com/office/officeart/2005/8/layout/chevron2"/>
    <dgm:cxn modelId="{B5C193C7-A168-6640-8D08-238CBE3DDF05}" type="presParOf" srcId="{90D71B4E-E365-1547-8618-1F81AD4CA488}" destId="{52665C73-922E-AE41-B601-3A84D48DEFE9}" srcOrd="0" destOrd="0" presId="urn:microsoft.com/office/officeart/2005/8/layout/chevron2"/>
    <dgm:cxn modelId="{654C3308-A093-9D4E-B971-1ABCA4194AA3}" type="presParOf" srcId="{90D71B4E-E365-1547-8618-1F81AD4CA488}" destId="{BC968D0E-0C75-7449-BCA1-EF25CD0E35B7}" srcOrd="1" destOrd="0" presId="urn:microsoft.com/office/officeart/2005/8/layout/chevron2"/>
    <dgm:cxn modelId="{090CE7B1-2CEC-FC44-B9F2-86AEF2875287}" type="presParOf" srcId="{6A1A3B93-447C-9046-8E25-A665E6A251BD}" destId="{8D2393E6-0076-B547-8E99-805EF163D0F4}" srcOrd="1" destOrd="0" presId="urn:microsoft.com/office/officeart/2005/8/layout/chevron2"/>
    <dgm:cxn modelId="{1BF41ABF-FF88-414F-AFF0-731EBFB2506A}" type="presParOf" srcId="{6A1A3B93-447C-9046-8E25-A665E6A251BD}" destId="{27D172C9-6942-C84B-A6C3-BD3F8EEAAB73}" srcOrd="2" destOrd="0" presId="urn:microsoft.com/office/officeart/2005/8/layout/chevron2"/>
    <dgm:cxn modelId="{E0942780-CCFC-F64A-8053-E2EA9CA880F0}" type="presParOf" srcId="{27D172C9-6942-C84B-A6C3-BD3F8EEAAB73}" destId="{963615D2-E187-424C-B1A0-CAAA13989ADA}" srcOrd="0" destOrd="0" presId="urn:microsoft.com/office/officeart/2005/8/layout/chevron2"/>
    <dgm:cxn modelId="{EB18D5F8-AAAC-864D-BEF7-89D20FDA8732}" type="presParOf" srcId="{27D172C9-6942-C84B-A6C3-BD3F8EEAAB73}" destId="{37323F25-2A9C-DA45-B422-CAE8E85F19CE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A2EFD1-FDFA-7547-A4F6-CC0202B060C4}" type="doc">
      <dgm:prSet loTypeId="urn:microsoft.com/office/officeart/2005/8/layout/bProcess3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30289C-157D-D14B-AA6E-07E8AD4BF38D}">
      <dgm:prSet custT="1"/>
      <dgm:spPr/>
      <dgm:t>
        <a:bodyPr/>
        <a:lstStyle/>
        <a:p>
          <a:pPr rtl="0"/>
          <a:r>
            <a:rPr lang="en-US" sz="1400" dirty="0" smtClean="0"/>
            <a:t>Demonstrate strategic alignment</a:t>
          </a:r>
          <a:endParaRPr lang="en-US" sz="1400" dirty="0"/>
        </a:p>
      </dgm:t>
    </dgm:pt>
    <dgm:pt modelId="{6FF5CEDF-1E53-434E-B8B0-CA07C1663B52}" type="parTrans" cxnId="{092BD786-EB7B-0340-8955-4A2023B96FC1}">
      <dgm:prSet/>
      <dgm:spPr/>
      <dgm:t>
        <a:bodyPr/>
        <a:lstStyle/>
        <a:p>
          <a:endParaRPr lang="en-US"/>
        </a:p>
      </dgm:t>
    </dgm:pt>
    <dgm:pt modelId="{AFF23557-F269-F14C-A5A5-F4CDA562F47D}" type="sibTrans" cxnId="{092BD786-EB7B-0340-8955-4A2023B96FC1}">
      <dgm:prSet/>
      <dgm:spPr/>
      <dgm:t>
        <a:bodyPr/>
        <a:lstStyle/>
        <a:p>
          <a:endParaRPr lang="en-US"/>
        </a:p>
      </dgm:t>
    </dgm:pt>
    <dgm:pt modelId="{985F5249-2D7D-3A44-A535-A2EBC7F9D4D5}">
      <dgm:prSet custT="1"/>
      <dgm:spPr/>
      <dgm:t>
        <a:bodyPr/>
        <a:lstStyle/>
        <a:p>
          <a:pPr rtl="0"/>
          <a:r>
            <a:rPr lang="en-US" sz="1400" dirty="0" smtClean="0"/>
            <a:t>Demonstrate the institution’s commitment and capacity</a:t>
          </a:r>
          <a:endParaRPr lang="en-US" sz="1400" dirty="0"/>
        </a:p>
      </dgm:t>
    </dgm:pt>
    <dgm:pt modelId="{CDD8ACF9-B0E7-F846-BEED-47E3A1FB10DD}" type="parTrans" cxnId="{F2535792-FBDE-3342-8D96-FD2BE0AD3498}">
      <dgm:prSet/>
      <dgm:spPr/>
      <dgm:t>
        <a:bodyPr/>
        <a:lstStyle/>
        <a:p>
          <a:endParaRPr lang="en-US"/>
        </a:p>
      </dgm:t>
    </dgm:pt>
    <dgm:pt modelId="{E5E70DC5-25FB-924E-AF29-803E138DC57E}" type="sibTrans" cxnId="{F2535792-FBDE-3342-8D96-FD2BE0AD3498}">
      <dgm:prSet/>
      <dgm:spPr/>
      <dgm:t>
        <a:bodyPr/>
        <a:lstStyle/>
        <a:p>
          <a:endParaRPr lang="en-US"/>
        </a:p>
      </dgm:t>
    </dgm:pt>
    <dgm:pt modelId="{BF256202-9118-4D44-A9DA-7A59DD9D0636}">
      <dgm:prSet custT="1"/>
      <dgm:spPr/>
      <dgm:t>
        <a:bodyPr/>
        <a:lstStyle/>
        <a:p>
          <a:pPr rtl="0"/>
          <a:r>
            <a:rPr lang="en-US" sz="1400" dirty="0" smtClean="0"/>
            <a:t>Specify the outputs</a:t>
          </a:r>
          <a:endParaRPr lang="en-US" sz="1400" dirty="0"/>
        </a:p>
      </dgm:t>
    </dgm:pt>
    <dgm:pt modelId="{F3C38826-7D4A-2F4E-BD69-07B9BEE5985F}" type="parTrans" cxnId="{70ED2634-14F3-5A48-BFFB-EF3147A3B65D}">
      <dgm:prSet/>
      <dgm:spPr/>
      <dgm:t>
        <a:bodyPr/>
        <a:lstStyle/>
        <a:p>
          <a:endParaRPr lang="en-US"/>
        </a:p>
      </dgm:t>
    </dgm:pt>
    <dgm:pt modelId="{4F2538C3-CB72-4740-BF68-A8A56D988460}" type="sibTrans" cxnId="{70ED2634-14F3-5A48-BFFB-EF3147A3B65D}">
      <dgm:prSet/>
      <dgm:spPr/>
      <dgm:t>
        <a:bodyPr/>
        <a:lstStyle/>
        <a:p>
          <a:endParaRPr lang="en-US"/>
        </a:p>
      </dgm:t>
    </dgm:pt>
    <dgm:pt modelId="{B6FC0D51-1A01-D849-B39A-38ED95236C94}">
      <dgm:prSet custT="1"/>
      <dgm:spPr/>
      <dgm:t>
        <a:bodyPr/>
        <a:lstStyle/>
        <a:p>
          <a:pPr rtl="0"/>
          <a:r>
            <a:rPr lang="en-US" sz="1400" dirty="0" smtClean="0"/>
            <a:t>Define project scope</a:t>
          </a:r>
          <a:endParaRPr lang="en-US" sz="1400" dirty="0"/>
        </a:p>
      </dgm:t>
    </dgm:pt>
    <dgm:pt modelId="{76423C30-FA21-F448-98DA-847626665D37}" type="parTrans" cxnId="{99E30466-E8E4-DE4D-8C73-3CF7405C0429}">
      <dgm:prSet/>
      <dgm:spPr/>
      <dgm:t>
        <a:bodyPr/>
        <a:lstStyle/>
        <a:p>
          <a:endParaRPr lang="en-US"/>
        </a:p>
      </dgm:t>
    </dgm:pt>
    <dgm:pt modelId="{F47DAE11-AF5F-CE44-88D3-5682C8899D67}" type="sibTrans" cxnId="{99E30466-E8E4-DE4D-8C73-3CF7405C0429}">
      <dgm:prSet/>
      <dgm:spPr/>
      <dgm:t>
        <a:bodyPr/>
        <a:lstStyle/>
        <a:p>
          <a:endParaRPr lang="en-US"/>
        </a:p>
      </dgm:t>
    </dgm:pt>
    <dgm:pt modelId="{B4BA3332-4AAF-C241-9A12-0ADC05B1BDE0}">
      <dgm:prSet custT="1"/>
      <dgm:spPr/>
      <dgm:t>
        <a:bodyPr/>
        <a:lstStyle/>
        <a:p>
          <a:pPr rtl="0"/>
          <a:r>
            <a:rPr lang="en-US" sz="1400" dirty="0" smtClean="0"/>
            <a:t>Estimate the available budget</a:t>
          </a:r>
          <a:endParaRPr lang="en-US" sz="1400" dirty="0"/>
        </a:p>
      </dgm:t>
    </dgm:pt>
    <dgm:pt modelId="{FF7EAD26-6C15-A54B-B262-A364089B9EA6}" type="sibTrans" cxnId="{511782B7-9866-9048-A4FE-092FB4EFF7F1}">
      <dgm:prSet/>
      <dgm:spPr/>
      <dgm:t>
        <a:bodyPr/>
        <a:lstStyle/>
        <a:p>
          <a:endParaRPr lang="en-US"/>
        </a:p>
      </dgm:t>
    </dgm:pt>
    <dgm:pt modelId="{BD4854E7-AD41-6E4F-8743-D3D5A2F0BDF5}" type="parTrans" cxnId="{511782B7-9866-9048-A4FE-092FB4EFF7F1}">
      <dgm:prSet/>
      <dgm:spPr/>
      <dgm:t>
        <a:bodyPr/>
        <a:lstStyle/>
        <a:p>
          <a:endParaRPr lang="en-US"/>
        </a:p>
      </dgm:t>
    </dgm:pt>
    <dgm:pt modelId="{15A49BF7-D9B1-254C-A56E-91E1F9EC1879}" type="pres">
      <dgm:prSet presAssocID="{6AA2EFD1-FDFA-7547-A4F6-CC0202B060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9B208B-A409-5942-926E-C82785497414}" type="pres">
      <dgm:prSet presAssocID="{6130289C-157D-D14B-AA6E-07E8AD4BF38D}" presName="node" presStyleLbl="node1" presStyleIdx="0" presStyleCnt="5" custScaleX="159763" custScaleY="1316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2F757-C79B-3946-AFEA-41DED0671B63}" type="pres">
      <dgm:prSet presAssocID="{AFF23557-F269-F14C-A5A5-F4CDA562F47D}" presName="sibTrans" presStyleLbl="sibTrans1D1" presStyleIdx="0" presStyleCnt="4"/>
      <dgm:spPr/>
      <dgm:t>
        <a:bodyPr/>
        <a:lstStyle/>
        <a:p>
          <a:endParaRPr lang="en-US"/>
        </a:p>
      </dgm:t>
    </dgm:pt>
    <dgm:pt modelId="{EEE4A537-EADB-544A-9E4D-C905D0E0B3FE}" type="pres">
      <dgm:prSet presAssocID="{AFF23557-F269-F14C-A5A5-F4CDA562F47D}" presName="connectorText" presStyleLbl="sibTrans1D1" presStyleIdx="0" presStyleCnt="4"/>
      <dgm:spPr/>
      <dgm:t>
        <a:bodyPr/>
        <a:lstStyle/>
        <a:p>
          <a:endParaRPr lang="en-US"/>
        </a:p>
      </dgm:t>
    </dgm:pt>
    <dgm:pt modelId="{51F3D5E3-CD9E-EC49-B5AF-C364C08AF7BD}" type="pres">
      <dgm:prSet presAssocID="{B4BA3332-4AAF-C241-9A12-0ADC05B1BDE0}" presName="node" presStyleLbl="node1" presStyleIdx="1" presStyleCnt="5" custScaleX="159560" custScaleY="136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4C4FD-F628-0743-83F6-3625F8646DA3}" type="pres">
      <dgm:prSet presAssocID="{FF7EAD26-6C15-A54B-B262-A364089B9EA6}" presName="sibTrans" presStyleLbl="sibTrans1D1" presStyleIdx="1" presStyleCnt="4"/>
      <dgm:spPr/>
      <dgm:t>
        <a:bodyPr/>
        <a:lstStyle/>
        <a:p>
          <a:endParaRPr lang="en-US"/>
        </a:p>
      </dgm:t>
    </dgm:pt>
    <dgm:pt modelId="{8D174DD1-4E3D-5B44-8A97-35682E79F49D}" type="pres">
      <dgm:prSet presAssocID="{FF7EAD26-6C15-A54B-B262-A364089B9EA6}" presName="connectorText" presStyleLbl="sibTrans1D1" presStyleIdx="1" presStyleCnt="4"/>
      <dgm:spPr/>
      <dgm:t>
        <a:bodyPr/>
        <a:lstStyle/>
        <a:p>
          <a:endParaRPr lang="en-US"/>
        </a:p>
      </dgm:t>
    </dgm:pt>
    <dgm:pt modelId="{7A044F54-96D6-194D-8EC5-9252DC4793CC}" type="pres">
      <dgm:prSet presAssocID="{985F5249-2D7D-3A44-A535-A2EBC7F9D4D5}" presName="node" presStyleLbl="node1" presStyleIdx="2" presStyleCnt="5" custScaleX="159560" custScaleY="136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281E5-06C9-874F-807E-410DD49470B4}" type="pres">
      <dgm:prSet presAssocID="{E5E70DC5-25FB-924E-AF29-803E138DC57E}" presName="sibTrans" presStyleLbl="sibTrans1D1" presStyleIdx="2" presStyleCnt="4"/>
      <dgm:spPr/>
      <dgm:t>
        <a:bodyPr/>
        <a:lstStyle/>
        <a:p>
          <a:endParaRPr lang="en-US"/>
        </a:p>
      </dgm:t>
    </dgm:pt>
    <dgm:pt modelId="{33FE61E1-516D-204A-B31D-F9C35F3682E1}" type="pres">
      <dgm:prSet presAssocID="{E5E70DC5-25FB-924E-AF29-803E138DC57E}" presName="connectorText" presStyleLbl="sibTrans1D1" presStyleIdx="2" presStyleCnt="4"/>
      <dgm:spPr/>
      <dgm:t>
        <a:bodyPr/>
        <a:lstStyle/>
        <a:p>
          <a:endParaRPr lang="en-US"/>
        </a:p>
      </dgm:t>
    </dgm:pt>
    <dgm:pt modelId="{52B07F94-FA94-9A4B-A351-C2BEFF3DA65F}" type="pres">
      <dgm:prSet presAssocID="{BF256202-9118-4D44-A9DA-7A59DD9D0636}" presName="node" presStyleLbl="node1" presStyleIdx="3" presStyleCnt="5" custScaleX="159560" custScaleY="136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AC989-D05F-DC47-87E5-ED1377EA538A}" type="pres">
      <dgm:prSet presAssocID="{4F2538C3-CB72-4740-BF68-A8A56D988460}" presName="sibTrans" presStyleLbl="sibTrans1D1" presStyleIdx="3" presStyleCnt="4"/>
      <dgm:spPr/>
      <dgm:t>
        <a:bodyPr/>
        <a:lstStyle/>
        <a:p>
          <a:endParaRPr lang="en-US"/>
        </a:p>
      </dgm:t>
    </dgm:pt>
    <dgm:pt modelId="{7EF3288D-1542-354A-9E44-48EA003FF721}" type="pres">
      <dgm:prSet presAssocID="{4F2538C3-CB72-4740-BF68-A8A56D988460}" presName="connectorText" presStyleLbl="sibTrans1D1" presStyleIdx="3" presStyleCnt="4"/>
      <dgm:spPr/>
      <dgm:t>
        <a:bodyPr/>
        <a:lstStyle/>
        <a:p>
          <a:endParaRPr lang="en-US"/>
        </a:p>
      </dgm:t>
    </dgm:pt>
    <dgm:pt modelId="{F932DE14-7D5E-3E42-9DE2-B8F848B710AA}" type="pres">
      <dgm:prSet presAssocID="{B6FC0D51-1A01-D849-B39A-38ED95236C94}" presName="node" presStyleLbl="node1" presStyleIdx="4" presStyleCnt="5" custScaleX="159560" custScaleY="136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2BD786-EB7B-0340-8955-4A2023B96FC1}" srcId="{6AA2EFD1-FDFA-7547-A4F6-CC0202B060C4}" destId="{6130289C-157D-D14B-AA6E-07E8AD4BF38D}" srcOrd="0" destOrd="0" parTransId="{6FF5CEDF-1E53-434E-B8B0-CA07C1663B52}" sibTransId="{AFF23557-F269-F14C-A5A5-F4CDA562F47D}"/>
    <dgm:cxn modelId="{2FBC92EB-7081-594E-83BA-F7E3596603B1}" type="presOf" srcId="{AFF23557-F269-F14C-A5A5-F4CDA562F47D}" destId="{4BD2F757-C79B-3946-AFEA-41DED0671B63}" srcOrd="0" destOrd="0" presId="urn:microsoft.com/office/officeart/2005/8/layout/bProcess3"/>
    <dgm:cxn modelId="{BF6B867D-3E1E-514C-A8CF-3A7C08257C1D}" type="presOf" srcId="{6AA2EFD1-FDFA-7547-A4F6-CC0202B060C4}" destId="{15A49BF7-D9B1-254C-A56E-91E1F9EC1879}" srcOrd="0" destOrd="0" presId="urn:microsoft.com/office/officeart/2005/8/layout/bProcess3"/>
    <dgm:cxn modelId="{1E9673BF-528C-3E44-AA24-537F4C31DDD0}" type="presOf" srcId="{6130289C-157D-D14B-AA6E-07E8AD4BF38D}" destId="{D99B208B-A409-5942-926E-C82785497414}" srcOrd="0" destOrd="0" presId="urn:microsoft.com/office/officeart/2005/8/layout/bProcess3"/>
    <dgm:cxn modelId="{70ED2634-14F3-5A48-BFFB-EF3147A3B65D}" srcId="{6AA2EFD1-FDFA-7547-A4F6-CC0202B060C4}" destId="{BF256202-9118-4D44-A9DA-7A59DD9D0636}" srcOrd="3" destOrd="0" parTransId="{F3C38826-7D4A-2F4E-BD69-07B9BEE5985F}" sibTransId="{4F2538C3-CB72-4740-BF68-A8A56D988460}"/>
    <dgm:cxn modelId="{C79917CD-1034-F743-8B61-4EEA0C5083F2}" type="presOf" srcId="{E5E70DC5-25FB-924E-AF29-803E138DC57E}" destId="{33FE61E1-516D-204A-B31D-F9C35F3682E1}" srcOrd="1" destOrd="0" presId="urn:microsoft.com/office/officeart/2005/8/layout/bProcess3"/>
    <dgm:cxn modelId="{6315B779-FE43-0348-ABEA-A3B2E14A1A04}" type="presOf" srcId="{4F2538C3-CB72-4740-BF68-A8A56D988460}" destId="{7EF3288D-1542-354A-9E44-48EA003FF721}" srcOrd="1" destOrd="0" presId="urn:microsoft.com/office/officeart/2005/8/layout/bProcess3"/>
    <dgm:cxn modelId="{1AED255D-DA5A-6840-AB9F-16B15D78419A}" type="presOf" srcId="{FF7EAD26-6C15-A54B-B262-A364089B9EA6}" destId="{8D174DD1-4E3D-5B44-8A97-35682E79F49D}" srcOrd="1" destOrd="0" presId="urn:microsoft.com/office/officeart/2005/8/layout/bProcess3"/>
    <dgm:cxn modelId="{F1DA33D9-93A7-0748-B20E-78CDDF417154}" type="presOf" srcId="{E5E70DC5-25FB-924E-AF29-803E138DC57E}" destId="{A82281E5-06C9-874F-807E-410DD49470B4}" srcOrd="0" destOrd="0" presId="urn:microsoft.com/office/officeart/2005/8/layout/bProcess3"/>
    <dgm:cxn modelId="{F2535792-FBDE-3342-8D96-FD2BE0AD3498}" srcId="{6AA2EFD1-FDFA-7547-A4F6-CC0202B060C4}" destId="{985F5249-2D7D-3A44-A535-A2EBC7F9D4D5}" srcOrd="2" destOrd="0" parTransId="{CDD8ACF9-B0E7-F846-BEED-47E3A1FB10DD}" sibTransId="{E5E70DC5-25FB-924E-AF29-803E138DC57E}"/>
    <dgm:cxn modelId="{60B78727-0A7D-5645-9E64-F10DED1FA28D}" type="presOf" srcId="{AFF23557-F269-F14C-A5A5-F4CDA562F47D}" destId="{EEE4A537-EADB-544A-9E4D-C905D0E0B3FE}" srcOrd="1" destOrd="0" presId="urn:microsoft.com/office/officeart/2005/8/layout/bProcess3"/>
    <dgm:cxn modelId="{D85B6DCB-1106-764D-A68B-CB159BB24611}" type="presOf" srcId="{B6FC0D51-1A01-D849-B39A-38ED95236C94}" destId="{F932DE14-7D5E-3E42-9DE2-B8F848B710AA}" srcOrd="0" destOrd="0" presId="urn:microsoft.com/office/officeart/2005/8/layout/bProcess3"/>
    <dgm:cxn modelId="{99E30466-E8E4-DE4D-8C73-3CF7405C0429}" srcId="{6AA2EFD1-FDFA-7547-A4F6-CC0202B060C4}" destId="{B6FC0D51-1A01-D849-B39A-38ED95236C94}" srcOrd="4" destOrd="0" parTransId="{76423C30-FA21-F448-98DA-847626665D37}" sibTransId="{F47DAE11-AF5F-CE44-88D3-5682C8899D67}"/>
    <dgm:cxn modelId="{6792976F-3A13-5A44-A31F-E7956A01180A}" type="presOf" srcId="{FF7EAD26-6C15-A54B-B262-A364089B9EA6}" destId="{BA84C4FD-F628-0743-83F6-3625F8646DA3}" srcOrd="0" destOrd="0" presId="urn:microsoft.com/office/officeart/2005/8/layout/bProcess3"/>
    <dgm:cxn modelId="{D4FE22DA-2A27-5C4D-9155-0F9106E85999}" type="presOf" srcId="{4F2538C3-CB72-4740-BF68-A8A56D988460}" destId="{F9DAC989-D05F-DC47-87E5-ED1377EA538A}" srcOrd="0" destOrd="0" presId="urn:microsoft.com/office/officeart/2005/8/layout/bProcess3"/>
    <dgm:cxn modelId="{511782B7-9866-9048-A4FE-092FB4EFF7F1}" srcId="{6AA2EFD1-FDFA-7547-A4F6-CC0202B060C4}" destId="{B4BA3332-4AAF-C241-9A12-0ADC05B1BDE0}" srcOrd="1" destOrd="0" parTransId="{BD4854E7-AD41-6E4F-8743-D3D5A2F0BDF5}" sibTransId="{FF7EAD26-6C15-A54B-B262-A364089B9EA6}"/>
    <dgm:cxn modelId="{D9D5B992-3B4A-D14A-A5E8-B223A0636749}" type="presOf" srcId="{BF256202-9118-4D44-A9DA-7A59DD9D0636}" destId="{52B07F94-FA94-9A4B-A351-C2BEFF3DA65F}" srcOrd="0" destOrd="0" presId="urn:microsoft.com/office/officeart/2005/8/layout/bProcess3"/>
    <dgm:cxn modelId="{9268B00F-B08E-8842-9395-B574BA2F763E}" type="presOf" srcId="{985F5249-2D7D-3A44-A535-A2EBC7F9D4D5}" destId="{7A044F54-96D6-194D-8EC5-9252DC4793CC}" srcOrd="0" destOrd="0" presId="urn:microsoft.com/office/officeart/2005/8/layout/bProcess3"/>
    <dgm:cxn modelId="{E4579565-9141-D440-AB87-0ED402E1421D}" type="presOf" srcId="{B4BA3332-4AAF-C241-9A12-0ADC05B1BDE0}" destId="{51F3D5E3-CD9E-EC49-B5AF-C364C08AF7BD}" srcOrd="0" destOrd="0" presId="urn:microsoft.com/office/officeart/2005/8/layout/bProcess3"/>
    <dgm:cxn modelId="{4CFFD2A0-0514-994B-AAD0-962BCF1E1538}" type="presParOf" srcId="{15A49BF7-D9B1-254C-A56E-91E1F9EC1879}" destId="{D99B208B-A409-5942-926E-C82785497414}" srcOrd="0" destOrd="0" presId="urn:microsoft.com/office/officeart/2005/8/layout/bProcess3"/>
    <dgm:cxn modelId="{8548BB94-C3AF-1F4C-9A28-4B176BECA2EE}" type="presParOf" srcId="{15A49BF7-D9B1-254C-A56E-91E1F9EC1879}" destId="{4BD2F757-C79B-3946-AFEA-41DED0671B63}" srcOrd="1" destOrd="0" presId="urn:microsoft.com/office/officeart/2005/8/layout/bProcess3"/>
    <dgm:cxn modelId="{229A11C3-BF85-4741-9D9D-605966E7AE66}" type="presParOf" srcId="{4BD2F757-C79B-3946-AFEA-41DED0671B63}" destId="{EEE4A537-EADB-544A-9E4D-C905D0E0B3FE}" srcOrd="0" destOrd="0" presId="urn:microsoft.com/office/officeart/2005/8/layout/bProcess3"/>
    <dgm:cxn modelId="{7AD7CEE7-AE3F-E849-9E0A-EC0B47F989B1}" type="presParOf" srcId="{15A49BF7-D9B1-254C-A56E-91E1F9EC1879}" destId="{51F3D5E3-CD9E-EC49-B5AF-C364C08AF7BD}" srcOrd="2" destOrd="0" presId="urn:microsoft.com/office/officeart/2005/8/layout/bProcess3"/>
    <dgm:cxn modelId="{F3837095-FC0A-324C-9069-97C67ED2C86F}" type="presParOf" srcId="{15A49BF7-D9B1-254C-A56E-91E1F9EC1879}" destId="{BA84C4FD-F628-0743-83F6-3625F8646DA3}" srcOrd="3" destOrd="0" presId="urn:microsoft.com/office/officeart/2005/8/layout/bProcess3"/>
    <dgm:cxn modelId="{8CFF0D20-39A7-F445-9142-EC0A7292D27A}" type="presParOf" srcId="{BA84C4FD-F628-0743-83F6-3625F8646DA3}" destId="{8D174DD1-4E3D-5B44-8A97-35682E79F49D}" srcOrd="0" destOrd="0" presId="urn:microsoft.com/office/officeart/2005/8/layout/bProcess3"/>
    <dgm:cxn modelId="{58503A39-225B-EC4F-99B3-CA6D3F656A4E}" type="presParOf" srcId="{15A49BF7-D9B1-254C-A56E-91E1F9EC1879}" destId="{7A044F54-96D6-194D-8EC5-9252DC4793CC}" srcOrd="4" destOrd="0" presId="urn:microsoft.com/office/officeart/2005/8/layout/bProcess3"/>
    <dgm:cxn modelId="{0868858D-2FAD-9F43-B709-215E7D5A91AE}" type="presParOf" srcId="{15A49BF7-D9B1-254C-A56E-91E1F9EC1879}" destId="{A82281E5-06C9-874F-807E-410DD49470B4}" srcOrd="5" destOrd="0" presId="urn:microsoft.com/office/officeart/2005/8/layout/bProcess3"/>
    <dgm:cxn modelId="{9068B493-781C-8E4D-8EB0-54E43BA1E505}" type="presParOf" srcId="{A82281E5-06C9-874F-807E-410DD49470B4}" destId="{33FE61E1-516D-204A-B31D-F9C35F3682E1}" srcOrd="0" destOrd="0" presId="urn:microsoft.com/office/officeart/2005/8/layout/bProcess3"/>
    <dgm:cxn modelId="{DF4F80EF-DC6C-C04A-A63F-C63B87592F7E}" type="presParOf" srcId="{15A49BF7-D9B1-254C-A56E-91E1F9EC1879}" destId="{52B07F94-FA94-9A4B-A351-C2BEFF3DA65F}" srcOrd="6" destOrd="0" presId="urn:microsoft.com/office/officeart/2005/8/layout/bProcess3"/>
    <dgm:cxn modelId="{C0DA1664-BDEE-5844-9DDB-9D419A079575}" type="presParOf" srcId="{15A49BF7-D9B1-254C-A56E-91E1F9EC1879}" destId="{F9DAC989-D05F-DC47-87E5-ED1377EA538A}" srcOrd="7" destOrd="0" presId="urn:microsoft.com/office/officeart/2005/8/layout/bProcess3"/>
    <dgm:cxn modelId="{50EC0C76-928A-AD41-939B-54EE19E6237D}" type="presParOf" srcId="{F9DAC989-D05F-DC47-87E5-ED1377EA538A}" destId="{7EF3288D-1542-354A-9E44-48EA003FF721}" srcOrd="0" destOrd="0" presId="urn:microsoft.com/office/officeart/2005/8/layout/bProcess3"/>
    <dgm:cxn modelId="{A76C820A-12B0-9A4B-9F0D-40A6B731CE66}" type="presParOf" srcId="{15A49BF7-D9B1-254C-A56E-91E1F9EC1879}" destId="{F932DE14-7D5E-3E42-9DE2-B8F848B710AA}" srcOrd="8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2853CC-71C4-A845-B57D-DAE3E70D15A2}" type="doc">
      <dgm:prSet loTypeId="urn:microsoft.com/office/officeart/2005/8/layout/bProcess3" loCatId="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02622B2-64B0-9C41-9E8A-89BA13F8701E}">
      <dgm:prSet custT="1"/>
      <dgm:spPr/>
      <dgm:t>
        <a:bodyPr/>
        <a:lstStyle/>
        <a:p>
          <a:pPr rtl="0"/>
          <a:r>
            <a:rPr lang="en-US" sz="1400" dirty="0" smtClean="0"/>
            <a:t>List all solution options considered</a:t>
          </a:r>
          <a:endParaRPr lang="en-US" sz="1400" dirty="0"/>
        </a:p>
      </dgm:t>
    </dgm:pt>
    <dgm:pt modelId="{0D8E3EAB-ECB5-DF48-B055-ED633E6B6B30}" type="parTrans" cxnId="{CFB0A065-BAD1-1147-B95E-B446BEA78DBF}">
      <dgm:prSet/>
      <dgm:spPr/>
      <dgm:t>
        <a:bodyPr/>
        <a:lstStyle/>
        <a:p>
          <a:endParaRPr lang="en-US"/>
        </a:p>
      </dgm:t>
    </dgm:pt>
    <dgm:pt modelId="{166AF7A0-D892-4442-B046-DAF3FE096141}" type="sibTrans" cxnId="{CFB0A065-BAD1-1147-B95E-B446BEA78DBF}">
      <dgm:prSet/>
      <dgm:spPr/>
      <dgm:t>
        <a:bodyPr/>
        <a:lstStyle/>
        <a:p>
          <a:endParaRPr lang="en-US"/>
        </a:p>
      </dgm:t>
    </dgm:pt>
    <dgm:pt modelId="{CCC44886-88FF-CE4C-BA63-49CB5450D5AB}">
      <dgm:prSet custT="1"/>
      <dgm:spPr/>
      <dgm:t>
        <a:bodyPr/>
        <a:lstStyle/>
        <a:p>
          <a:pPr rtl="0"/>
          <a:r>
            <a:rPr lang="en-US" sz="1400" dirty="0" smtClean="0"/>
            <a:t>Evaluate each solution option</a:t>
          </a:r>
          <a:endParaRPr lang="en-US" sz="1400" dirty="0"/>
        </a:p>
      </dgm:t>
    </dgm:pt>
    <dgm:pt modelId="{029D6B5A-A158-B544-84BC-840F2DA64398}" type="parTrans" cxnId="{CEDD3B5C-2545-0D4E-A926-33E34CFD14BA}">
      <dgm:prSet/>
      <dgm:spPr/>
      <dgm:t>
        <a:bodyPr/>
        <a:lstStyle/>
        <a:p>
          <a:endParaRPr lang="en-US"/>
        </a:p>
      </dgm:t>
    </dgm:pt>
    <dgm:pt modelId="{93162746-637E-9E4B-BE56-3AAEBA5C1785}" type="sibTrans" cxnId="{CEDD3B5C-2545-0D4E-A926-33E34CFD14BA}">
      <dgm:prSet/>
      <dgm:spPr/>
      <dgm:t>
        <a:bodyPr/>
        <a:lstStyle/>
        <a:p>
          <a:endParaRPr lang="en-US"/>
        </a:p>
      </dgm:t>
    </dgm:pt>
    <dgm:pt modelId="{7CF9722B-DC2F-5949-8836-08D7D1B0ECD5}">
      <dgm:prSet custT="1"/>
      <dgm:spPr/>
      <dgm:t>
        <a:bodyPr/>
        <a:lstStyle/>
        <a:p>
          <a:pPr rtl="0"/>
          <a:r>
            <a:rPr lang="en-US" sz="1400" dirty="0" smtClean="0"/>
            <a:t>Analyze options in relation to private sector attraction</a:t>
          </a:r>
          <a:endParaRPr lang="en-US" sz="1400" dirty="0"/>
        </a:p>
      </dgm:t>
    </dgm:pt>
    <dgm:pt modelId="{0C6D394F-8228-1449-8341-3A417C285986}" type="parTrans" cxnId="{219CC16F-19B5-C44B-AE95-57F05E69DE40}">
      <dgm:prSet/>
      <dgm:spPr/>
      <dgm:t>
        <a:bodyPr/>
        <a:lstStyle/>
        <a:p>
          <a:endParaRPr lang="en-US"/>
        </a:p>
      </dgm:t>
    </dgm:pt>
    <dgm:pt modelId="{5EF056B1-6C6C-734B-9A72-EF0A74574219}" type="sibTrans" cxnId="{219CC16F-19B5-C44B-AE95-57F05E69DE40}">
      <dgm:prSet/>
      <dgm:spPr/>
      <dgm:t>
        <a:bodyPr/>
        <a:lstStyle/>
        <a:p>
          <a:endParaRPr lang="en-US"/>
        </a:p>
      </dgm:t>
    </dgm:pt>
    <dgm:pt modelId="{4966CB44-EA0A-AE4F-8502-59CDE19A0C80}">
      <dgm:prSet custT="1"/>
      <dgm:spPr/>
      <dgm:t>
        <a:bodyPr/>
        <a:lstStyle/>
        <a:p>
          <a:pPr rtl="0"/>
          <a:r>
            <a:rPr lang="en-US" sz="1400" dirty="0" smtClean="0"/>
            <a:t>Recommend the preferred option</a:t>
          </a:r>
          <a:endParaRPr lang="en-US" sz="1400" dirty="0"/>
        </a:p>
      </dgm:t>
    </dgm:pt>
    <dgm:pt modelId="{13553D8B-7A8B-EC4F-A466-E415F5A0E4B7}" type="parTrans" cxnId="{1206F075-D993-5947-A087-F4C4F5079949}">
      <dgm:prSet/>
      <dgm:spPr/>
      <dgm:t>
        <a:bodyPr/>
        <a:lstStyle/>
        <a:p>
          <a:endParaRPr lang="en-US"/>
        </a:p>
      </dgm:t>
    </dgm:pt>
    <dgm:pt modelId="{609B370A-F433-5B49-8685-0530B276ACF3}" type="sibTrans" cxnId="{1206F075-D993-5947-A087-F4C4F5079949}">
      <dgm:prSet/>
      <dgm:spPr/>
      <dgm:t>
        <a:bodyPr/>
        <a:lstStyle/>
        <a:p>
          <a:endParaRPr lang="en-US"/>
        </a:p>
      </dgm:t>
    </dgm:pt>
    <dgm:pt modelId="{8718B56C-9BB6-3541-AE21-5A84110B731E}" type="pres">
      <dgm:prSet presAssocID="{412853CC-71C4-A845-B57D-DAE3E70D15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5B6BDE-2030-9E41-AC50-7DBEC750CFE1}" type="pres">
      <dgm:prSet presAssocID="{A02622B2-64B0-9C41-9E8A-89BA13F8701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257560-DBA0-C54D-839A-2A98EC866153}" type="pres">
      <dgm:prSet presAssocID="{166AF7A0-D892-4442-B046-DAF3FE096141}" presName="sibTrans" presStyleLbl="sibTrans1D1" presStyleIdx="0" presStyleCnt="3"/>
      <dgm:spPr/>
      <dgm:t>
        <a:bodyPr/>
        <a:lstStyle/>
        <a:p>
          <a:endParaRPr lang="en-US"/>
        </a:p>
      </dgm:t>
    </dgm:pt>
    <dgm:pt modelId="{B3831897-CD0B-C84B-8843-3FACE16D1D34}" type="pres">
      <dgm:prSet presAssocID="{166AF7A0-D892-4442-B046-DAF3FE096141}" presName="connectorText" presStyleLbl="sibTrans1D1" presStyleIdx="0" presStyleCnt="3"/>
      <dgm:spPr/>
      <dgm:t>
        <a:bodyPr/>
        <a:lstStyle/>
        <a:p>
          <a:endParaRPr lang="en-US"/>
        </a:p>
      </dgm:t>
    </dgm:pt>
    <dgm:pt modelId="{022BD9F8-8B92-9A41-A37A-6AB8C1F5FED4}" type="pres">
      <dgm:prSet presAssocID="{CCC44886-88FF-CE4C-BA63-49CB5450D5A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ABB8A8-B4A0-6C45-B4D6-86CC165C5AD2}" type="pres">
      <dgm:prSet presAssocID="{93162746-637E-9E4B-BE56-3AAEBA5C1785}" presName="sibTrans" presStyleLbl="sibTrans1D1" presStyleIdx="1" presStyleCnt="3"/>
      <dgm:spPr/>
      <dgm:t>
        <a:bodyPr/>
        <a:lstStyle/>
        <a:p>
          <a:endParaRPr lang="en-US"/>
        </a:p>
      </dgm:t>
    </dgm:pt>
    <dgm:pt modelId="{FBD15641-5848-DF41-9C64-654CB5ABF6A4}" type="pres">
      <dgm:prSet presAssocID="{93162746-637E-9E4B-BE56-3AAEBA5C1785}" presName="connectorText" presStyleLbl="sibTrans1D1" presStyleIdx="1" presStyleCnt="3"/>
      <dgm:spPr/>
      <dgm:t>
        <a:bodyPr/>
        <a:lstStyle/>
        <a:p>
          <a:endParaRPr lang="en-US"/>
        </a:p>
      </dgm:t>
    </dgm:pt>
    <dgm:pt modelId="{2D7B1311-AD35-FF44-B5FF-A4FBCDEB8861}" type="pres">
      <dgm:prSet presAssocID="{7CF9722B-DC2F-5949-8836-08D7D1B0ECD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E2528-5CDD-9A4E-913D-6ACF37EBA0E5}" type="pres">
      <dgm:prSet presAssocID="{5EF056B1-6C6C-734B-9A72-EF0A74574219}" presName="sibTrans" presStyleLbl="sibTrans1D1" presStyleIdx="2" presStyleCnt="3"/>
      <dgm:spPr/>
      <dgm:t>
        <a:bodyPr/>
        <a:lstStyle/>
        <a:p>
          <a:endParaRPr lang="en-US"/>
        </a:p>
      </dgm:t>
    </dgm:pt>
    <dgm:pt modelId="{0FE658C8-2788-044B-B96D-66A34C8F8DCD}" type="pres">
      <dgm:prSet presAssocID="{5EF056B1-6C6C-734B-9A72-EF0A74574219}" presName="connectorText" presStyleLbl="sibTrans1D1" presStyleIdx="2" presStyleCnt="3"/>
      <dgm:spPr/>
      <dgm:t>
        <a:bodyPr/>
        <a:lstStyle/>
        <a:p>
          <a:endParaRPr lang="en-US"/>
        </a:p>
      </dgm:t>
    </dgm:pt>
    <dgm:pt modelId="{D8305D9B-BEE4-784A-A1D5-F5FA9271E2EA}" type="pres">
      <dgm:prSet presAssocID="{4966CB44-EA0A-AE4F-8502-59CDE19A0C8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DD3B5C-2545-0D4E-A926-33E34CFD14BA}" srcId="{412853CC-71C4-A845-B57D-DAE3E70D15A2}" destId="{CCC44886-88FF-CE4C-BA63-49CB5450D5AB}" srcOrd="1" destOrd="0" parTransId="{029D6B5A-A158-B544-84BC-840F2DA64398}" sibTransId="{93162746-637E-9E4B-BE56-3AAEBA5C1785}"/>
    <dgm:cxn modelId="{1206F075-D993-5947-A087-F4C4F5079949}" srcId="{412853CC-71C4-A845-B57D-DAE3E70D15A2}" destId="{4966CB44-EA0A-AE4F-8502-59CDE19A0C80}" srcOrd="3" destOrd="0" parTransId="{13553D8B-7A8B-EC4F-A466-E415F5A0E4B7}" sibTransId="{609B370A-F433-5B49-8685-0530B276ACF3}"/>
    <dgm:cxn modelId="{CC6AFAF4-F5CF-134D-B644-7A1FD847449E}" type="presOf" srcId="{93162746-637E-9E4B-BE56-3AAEBA5C1785}" destId="{69ABB8A8-B4A0-6C45-B4D6-86CC165C5AD2}" srcOrd="0" destOrd="0" presId="urn:microsoft.com/office/officeart/2005/8/layout/bProcess3"/>
    <dgm:cxn modelId="{6BDFA2CB-9398-7C45-BC1D-507980224123}" type="presOf" srcId="{4966CB44-EA0A-AE4F-8502-59CDE19A0C80}" destId="{D8305D9B-BEE4-784A-A1D5-F5FA9271E2EA}" srcOrd="0" destOrd="0" presId="urn:microsoft.com/office/officeart/2005/8/layout/bProcess3"/>
    <dgm:cxn modelId="{219CC16F-19B5-C44B-AE95-57F05E69DE40}" srcId="{412853CC-71C4-A845-B57D-DAE3E70D15A2}" destId="{7CF9722B-DC2F-5949-8836-08D7D1B0ECD5}" srcOrd="2" destOrd="0" parTransId="{0C6D394F-8228-1449-8341-3A417C285986}" sibTransId="{5EF056B1-6C6C-734B-9A72-EF0A74574219}"/>
    <dgm:cxn modelId="{7F75AE9E-8332-7B48-A0FB-82E9E45C5A06}" type="presOf" srcId="{412853CC-71C4-A845-B57D-DAE3E70D15A2}" destId="{8718B56C-9BB6-3541-AE21-5A84110B731E}" srcOrd="0" destOrd="0" presId="urn:microsoft.com/office/officeart/2005/8/layout/bProcess3"/>
    <dgm:cxn modelId="{A7B8DA81-B67E-AC44-92F4-195984B4D335}" type="presOf" srcId="{166AF7A0-D892-4442-B046-DAF3FE096141}" destId="{99257560-DBA0-C54D-839A-2A98EC866153}" srcOrd="0" destOrd="0" presId="urn:microsoft.com/office/officeart/2005/8/layout/bProcess3"/>
    <dgm:cxn modelId="{935AA76D-19F9-174B-BCC7-849456E46EDE}" type="presOf" srcId="{93162746-637E-9E4B-BE56-3AAEBA5C1785}" destId="{FBD15641-5848-DF41-9C64-654CB5ABF6A4}" srcOrd="1" destOrd="0" presId="urn:microsoft.com/office/officeart/2005/8/layout/bProcess3"/>
    <dgm:cxn modelId="{0339DAF5-5238-424B-86D1-532C777B4C6C}" type="presOf" srcId="{5EF056B1-6C6C-734B-9A72-EF0A74574219}" destId="{0FE658C8-2788-044B-B96D-66A34C8F8DCD}" srcOrd="1" destOrd="0" presId="urn:microsoft.com/office/officeart/2005/8/layout/bProcess3"/>
    <dgm:cxn modelId="{2E1FAE3C-9B5E-A941-94A8-680B3BAA6E78}" type="presOf" srcId="{CCC44886-88FF-CE4C-BA63-49CB5450D5AB}" destId="{022BD9F8-8B92-9A41-A37A-6AB8C1F5FED4}" srcOrd="0" destOrd="0" presId="urn:microsoft.com/office/officeart/2005/8/layout/bProcess3"/>
    <dgm:cxn modelId="{CFB0A065-BAD1-1147-B95E-B446BEA78DBF}" srcId="{412853CC-71C4-A845-B57D-DAE3E70D15A2}" destId="{A02622B2-64B0-9C41-9E8A-89BA13F8701E}" srcOrd="0" destOrd="0" parTransId="{0D8E3EAB-ECB5-DF48-B055-ED633E6B6B30}" sibTransId="{166AF7A0-D892-4442-B046-DAF3FE096141}"/>
    <dgm:cxn modelId="{FFF960B6-10D5-114D-A6B4-0E242F1BD5E5}" type="presOf" srcId="{A02622B2-64B0-9C41-9E8A-89BA13F8701E}" destId="{BD5B6BDE-2030-9E41-AC50-7DBEC750CFE1}" srcOrd="0" destOrd="0" presId="urn:microsoft.com/office/officeart/2005/8/layout/bProcess3"/>
    <dgm:cxn modelId="{8DA1B1C8-7BA9-7F47-A573-45960DC8D0CD}" type="presOf" srcId="{5EF056B1-6C6C-734B-9A72-EF0A74574219}" destId="{C89E2528-5CDD-9A4E-913D-6ACF37EBA0E5}" srcOrd="0" destOrd="0" presId="urn:microsoft.com/office/officeart/2005/8/layout/bProcess3"/>
    <dgm:cxn modelId="{2CAE08D9-6663-164B-AA06-CED8A3A36D9E}" type="presOf" srcId="{166AF7A0-D892-4442-B046-DAF3FE096141}" destId="{B3831897-CD0B-C84B-8843-3FACE16D1D34}" srcOrd="1" destOrd="0" presId="urn:microsoft.com/office/officeart/2005/8/layout/bProcess3"/>
    <dgm:cxn modelId="{1FA205E1-E130-2648-9804-C3C7E1EEBDC2}" type="presOf" srcId="{7CF9722B-DC2F-5949-8836-08D7D1B0ECD5}" destId="{2D7B1311-AD35-FF44-B5FF-A4FBCDEB8861}" srcOrd="0" destOrd="0" presId="urn:microsoft.com/office/officeart/2005/8/layout/bProcess3"/>
    <dgm:cxn modelId="{400C0817-328C-D446-9590-7EC76ABCB1E3}" type="presParOf" srcId="{8718B56C-9BB6-3541-AE21-5A84110B731E}" destId="{BD5B6BDE-2030-9E41-AC50-7DBEC750CFE1}" srcOrd="0" destOrd="0" presId="urn:microsoft.com/office/officeart/2005/8/layout/bProcess3"/>
    <dgm:cxn modelId="{6790471F-6F2C-A344-A236-4B4430271422}" type="presParOf" srcId="{8718B56C-9BB6-3541-AE21-5A84110B731E}" destId="{99257560-DBA0-C54D-839A-2A98EC866153}" srcOrd="1" destOrd="0" presId="urn:microsoft.com/office/officeart/2005/8/layout/bProcess3"/>
    <dgm:cxn modelId="{301AB5D1-5088-8641-A02F-3AB541D8F835}" type="presParOf" srcId="{99257560-DBA0-C54D-839A-2A98EC866153}" destId="{B3831897-CD0B-C84B-8843-3FACE16D1D34}" srcOrd="0" destOrd="0" presId="urn:microsoft.com/office/officeart/2005/8/layout/bProcess3"/>
    <dgm:cxn modelId="{CAD6B3E6-9478-8549-9F3A-0C0E36F65A90}" type="presParOf" srcId="{8718B56C-9BB6-3541-AE21-5A84110B731E}" destId="{022BD9F8-8B92-9A41-A37A-6AB8C1F5FED4}" srcOrd="2" destOrd="0" presId="urn:microsoft.com/office/officeart/2005/8/layout/bProcess3"/>
    <dgm:cxn modelId="{1AE1C4A4-CC88-8C4D-885B-C8B13E3C1376}" type="presParOf" srcId="{8718B56C-9BB6-3541-AE21-5A84110B731E}" destId="{69ABB8A8-B4A0-6C45-B4D6-86CC165C5AD2}" srcOrd="3" destOrd="0" presId="urn:microsoft.com/office/officeart/2005/8/layout/bProcess3"/>
    <dgm:cxn modelId="{4F217F05-4166-324F-839E-EEE485BF8DC6}" type="presParOf" srcId="{69ABB8A8-B4A0-6C45-B4D6-86CC165C5AD2}" destId="{FBD15641-5848-DF41-9C64-654CB5ABF6A4}" srcOrd="0" destOrd="0" presId="urn:microsoft.com/office/officeart/2005/8/layout/bProcess3"/>
    <dgm:cxn modelId="{BC4F10AE-7B21-A840-B416-290292081946}" type="presParOf" srcId="{8718B56C-9BB6-3541-AE21-5A84110B731E}" destId="{2D7B1311-AD35-FF44-B5FF-A4FBCDEB8861}" srcOrd="4" destOrd="0" presId="urn:microsoft.com/office/officeart/2005/8/layout/bProcess3"/>
    <dgm:cxn modelId="{4CAE9EC4-28D4-EC48-BD02-63D280E07670}" type="presParOf" srcId="{8718B56C-9BB6-3541-AE21-5A84110B731E}" destId="{C89E2528-5CDD-9A4E-913D-6ACF37EBA0E5}" srcOrd="5" destOrd="0" presId="urn:microsoft.com/office/officeart/2005/8/layout/bProcess3"/>
    <dgm:cxn modelId="{67AE44E1-E153-D14F-B292-6FA2227C4B52}" type="presParOf" srcId="{C89E2528-5CDD-9A4E-913D-6ACF37EBA0E5}" destId="{0FE658C8-2788-044B-B96D-66A34C8F8DCD}" srcOrd="0" destOrd="0" presId="urn:microsoft.com/office/officeart/2005/8/layout/bProcess3"/>
    <dgm:cxn modelId="{23903CBF-B37B-0F46-9B5A-1595DEF95D9B}" type="presParOf" srcId="{8718B56C-9BB6-3541-AE21-5A84110B731E}" destId="{D8305D9B-BEE4-784A-A1D5-F5FA9271E2EA}" srcOrd="6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FF90B0-22F0-6A42-8FAC-302808725FE2}" type="doc">
      <dgm:prSet loTypeId="urn:microsoft.com/office/officeart/2005/8/layout/b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4F095EE6-8F25-E043-B1D6-3A789E0A2E83}">
      <dgm:prSet custT="1"/>
      <dgm:spPr/>
      <dgm:t>
        <a:bodyPr/>
        <a:lstStyle/>
        <a:p>
          <a:pPr rtl="0"/>
          <a:r>
            <a:rPr lang="en-US" sz="1400" dirty="0" smtClean="0"/>
            <a:t> Legal issues</a:t>
          </a:r>
          <a:endParaRPr lang="en-US" sz="1400" dirty="0"/>
        </a:p>
      </dgm:t>
    </dgm:pt>
    <dgm:pt modelId="{583CA76B-4FB8-F242-BE31-B87E1FFA5639}" type="parTrans" cxnId="{4902F8A0-EF3B-B04C-8E0B-799B0518294D}">
      <dgm:prSet/>
      <dgm:spPr/>
      <dgm:t>
        <a:bodyPr/>
        <a:lstStyle/>
        <a:p>
          <a:endParaRPr lang="en-US"/>
        </a:p>
      </dgm:t>
    </dgm:pt>
    <dgm:pt modelId="{C132DA8A-B06C-7F41-BC0C-4A7BCBC19E37}" type="sibTrans" cxnId="{4902F8A0-EF3B-B04C-8E0B-799B0518294D}">
      <dgm:prSet/>
      <dgm:spPr/>
      <dgm:t>
        <a:bodyPr/>
        <a:lstStyle/>
        <a:p>
          <a:endParaRPr lang="en-US"/>
        </a:p>
      </dgm:t>
    </dgm:pt>
    <dgm:pt modelId="{7440764D-8AEC-8146-99B0-2C72C21A408F}">
      <dgm:prSet custT="1"/>
      <dgm:spPr/>
      <dgm:t>
        <a:bodyPr/>
        <a:lstStyle/>
        <a:p>
          <a:pPr rtl="0"/>
          <a:r>
            <a:rPr lang="en-US" sz="1400" dirty="0" smtClean="0"/>
            <a:t>Site ownership and availability issues</a:t>
          </a:r>
          <a:endParaRPr lang="en-US" sz="1400" dirty="0"/>
        </a:p>
      </dgm:t>
    </dgm:pt>
    <dgm:pt modelId="{2D091B9D-0D22-6B45-95E0-3BCC2F962088}" type="parTrans" cxnId="{BCEF17E4-E1E7-474F-938D-107AE06651FE}">
      <dgm:prSet/>
      <dgm:spPr/>
      <dgm:t>
        <a:bodyPr/>
        <a:lstStyle/>
        <a:p>
          <a:endParaRPr lang="en-US"/>
        </a:p>
      </dgm:t>
    </dgm:pt>
    <dgm:pt modelId="{67E05563-5F1F-E046-BD32-D250CD1DAE46}" type="sibTrans" cxnId="{BCEF17E4-E1E7-474F-938D-107AE06651FE}">
      <dgm:prSet/>
      <dgm:spPr/>
      <dgm:t>
        <a:bodyPr/>
        <a:lstStyle/>
        <a:p>
          <a:endParaRPr lang="en-US"/>
        </a:p>
      </dgm:t>
    </dgm:pt>
    <dgm:pt modelId="{86806580-3478-F548-B067-07C04CF5D51C}">
      <dgm:prSet custT="1"/>
      <dgm:spPr/>
      <dgm:t>
        <a:bodyPr/>
        <a:lstStyle/>
        <a:p>
          <a:pPr rtl="0"/>
          <a:r>
            <a:rPr lang="en-US" sz="1400" dirty="0" smtClean="0"/>
            <a:t> Environmental Assessment</a:t>
          </a:r>
          <a:endParaRPr lang="en-US" sz="1400" dirty="0"/>
        </a:p>
      </dgm:t>
    </dgm:pt>
    <dgm:pt modelId="{FA1FEBB1-D4FB-C743-9A79-72DF0CE824B9}" type="parTrans" cxnId="{A2714B1D-A700-1C4C-AEA4-75E0E2B7C1A1}">
      <dgm:prSet/>
      <dgm:spPr/>
      <dgm:t>
        <a:bodyPr/>
        <a:lstStyle/>
        <a:p>
          <a:endParaRPr lang="en-US"/>
        </a:p>
      </dgm:t>
    </dgm:pt>
    <dgm:pt modelId="{CD6B19F8-A6AD-3146-BD0C-1E97F5FD23EC}" type="sibTrans" cxnId="{A2714B1D-A700-1C4C-AEA4-75E0E2B7C1A1}">
      <dgm:prSet/>
      <dgm:spPr/>
      <dgm:t>
        <a:bodyPr/>
        <a:lstStyle/>
        <a:p>
          <a:endParaRPr lang="en-US"/>
        </a:p>
      </dgm:t>
    </dgm:pt>
    <dgm:pt modelId="{34E1DA7F-E77F-E34B-B6BF-D8B09C0B281F}">
      <dgm:prSet custT="1"/>
      <dgm:spPr/>
      <dgm:t>
        <a:bodyPr/>
        <a:lstStyle/>
        <a:p>
          <a:pPr rtl="0"/>
          <a:r>
            <a:rPr lang="en-US" sz="1400" dirty="0" smtClean="0"/>
            <a:t> Social Assessment including land acquisition and resettlement impacts</a:t>
          </a:r>
          <a:endParaRPr lang="en-US" sz="1400" dirty="0"/>
        </a:p>
      </dgm:t>
    </dgm:pt>
    <dgm:pt modelId="{627C1C68-DEC5-BC47-884E-C58706F7E436}" type="parTrans" cxnId="{EBCB84E0-ABAF-614F-A1A9-F20E5A66FC3F}">
      <dgm:prSet/>
      <dgm:spPr/>
      <dgm:t>
        <a:bodyPr/>
        <a:lstStyle/>
        <a:p>
          <a:endParaRPr lang="en-US"/>
        </a:p>
      </dgm:t>
    </dgm:pt>
    <dgm:pt modelId="{177DE904-5D27-A342-8F5C-A01557EB3C70}" type="sibTrans" cxnId="{EBCB84E0-ABAF-614F-A1A9-F20E5A66FC3F}">
      <dgm:prSet/>
      <dgm:spPr/>
      <dgm:t>
        <a:bodyPr/>
        <a:lstStyle/>
        <a:p>
          <a:endParaRPr lang="en-US"/>
        </a:p>
      </dgm:t>
    </dgm:pt>
    <dgm:pt modelId="{0F3C9462-A780-7F4B-B0E7-8C58D0304FEC}" type="pres">
      <dgm:prSet presAssocID="{92FF90B0-22F0-6A42-8FAC-302808725F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6B7B64-3CA9-844F-91A0-5AAC4E4B4ABE}" type="pres">
      <dgm:prSet presAssocID="{4F095EE6-8F25-E043-B1D6-3A789E0A2E8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27715-088B-6B4E-B48E-13D1E37E33DD}" type="pres">
      <dgm:prSet presAssocID="{C132DA8A-B06C-7F41-BC0C-4A7BCBC19E37}" presName="sibTrans" presStyleLbl="sibTrans1D1" presStyleIdx="0" presStyleCnt="3"/>
      <dgm:spPr/>
      <dgm:t>
        <a:bodyPr/>
        <a:lstStyle/>
        <a:p>
          <a:endParaRPr lang="en-US"/>
        </a:p>
      </dgm:t>
    </dgm:pt>
    <dgm:pt modelId="{46D6B72D-7759-1343-8635-04E494940359}" type="pres">
      <dgm:prSet presAssocID="{C132DA8A-B06C-7F41-BC0C-4A7BCBC19E37}" presName="connectorText" presStyleLbl="sibTrans1D1" presStyleIdx="0" presStyleCnt="3"/>
      <dgm:spPr/>
      <dgm:t>
        <a:bodyPr/>
        <a:lstStyle/>
        <a:p>
          <a:endParaRPr lang="en-US"/>
        </a:p>
      </dgm:t>
    </dgm:pt>
    <dgm:pt modelId="{1C96BE3F-ED84-7142-9C34-6520A481EE47}" type="pres">
      <dgm:prSet presAssocID="{7440764D-8AEC-8146-99B0-2C72C21A408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350B8-687B-DD4C-9900-86C088DC1A74}" type="pres">
      <dgm:prSet presAssocID="{67E05563-5F1F-E046-BD32-D250CD1DAE46}" presName="sibTrans" presStyleLbl="sibTrans1D1" presStyleIdx="1" presStyleCnt="3"/>
      <dgm:spPr/>
      <dgm:t>
        <a:bodyPr/>
        <a:lstStyle/>
        <a:p>
          <a:endParaRPr lang="en-US"/>
        </a:p>
      </dgm:t>
    </dgm:pt>
    <dgm:pt modelId="{238044A4-2A16-1D4D-BF16-0390BDAAA7E2}" type="pres">
      <dgm:prSet presAssocID="{67E05563-5F1F-E046-BD32-D250CD1DAE46}" presName="connectorText" presStyleLbl="sibTrans1D1" presStyleIdx="1" presStyleCnt="3"/>
      <dgm:spPr/>
      <dgm:t>
        <a:bodyPr/>
        <a:lstStyle/>
        <a:p>
          <a:endParaRPr lang="en-US"/>
        </a:p>
      </dgm:t>
    </dgm:pt>
    <dgm:pt modelId="{DC016F14-3631-D745-B718-6DB7089EF27B}" type="pres">
      <dgm:prSet presAssocID="{86806580-3478-F548-B067-07C04CF5D51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24E1D-8A2F-D549-96E4-9BFCA6D02D08}" type="pres">
      <dgm:prSet presAssocID="{CD6B19F8-A6AD-3146-BD0C-1E97F5FD23EC}" presName="sibTrans" presStyleLbl="sibTrans1D1" presStyleIdx="2" presStyleCnt="3"/>
      <dgm:spPr/>
      <dgm:t>
        <a:bodyPr/>
        <a:lstStyle/>
        <a:p>
          <a:endParaRPr lang="en-US"/>
        </a:p>
      </dgm:t>
    </dgm:pt>
    <dgm:pt modelId="{928F0E0E-5DAB-E74D-B502-DC6EB5719665}" type="pres">
      <dgm:prSet presAssocID="{CD6B19F8-A6AD-3146-BD0C-1E97F5FD23EC}" presName="connectorText" presStyleLbl="sibTrans1D1" presStyleIdx="2" presStyleCnt="3"/>
      <dgm:spPr/>
      <dgm:t>
        <a:bodyPr/>
        <a:lstStyle/>
        <a:p>
          <a:endParaRPr lang="en-US"/>
        </a:p>
      </dgm:t>
    </dgm:pt>
    <dgm:pt modelId="{ACF91678-FF59-1942-A897-E175D161F409}" type="pres">
      <dgm:prSet presAssocID="{34E1DA7F-E77F-E34B-B6BF-D8B09C0B281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6C5421-1336-0D4C-B224-9B4B00B67578}" type="presOf" srcId="{4F095EE6-8F25-E043-B1D6-3A789E0A2E83}" destId="{B46B7B64-3CA9-844F-91A0-5AAC4E4B4ABE}" srcOrd="0" destOrd="0" presId="urn:microsoft.com/office/officeart/2005/8/layout/bProcess3"/>
    <dgm:cxn modelId="{786AED13-5370-6F4F-8AA9-5B6330CF4CDA}" type="presOf" srcId="{34E1DA7F-E77F-E34B-B6BF-D8B09C0B281F}" destId="{ACF91678-FF59-1942-A897-E175D161F409}" srcOrd="0" destOrd="0" presId="urn:microsoft.com/office/officeart/2005/8/layout/bProcess3"/>
    <dgm:cxn modelId="{1B250B22-5CE7-7A48-B1E6-099B97C6FD35}" type="presOf" srcId="{86806580-3478-F548-B067-07C04CF5D51C}" destId="{DC016F14-3631-D745-B718-6DB7089EF27B}" srcOrd="0" destOrd="0" presId="urn:microsoft.com/office/officeart/2005/8/layout/bProcess3"/>
    <dgm:cxn modelId="{BCEF17E4-E1E7-474F-938D-107AE06651FE}" srcId="{92FF90B0-22F0-6A42-8FAC-302808725FE2}" destId="{7440764D-8AEC-8146-99B0-2C72C21A408F}" srcOrd="1" destOrd="0" parTransId="{2D091B9D-0D22-6B45-95E0-3BCC2F962088}" sibTransId="{67E05563-5F1F-E046-BD32-D250CD1DAE46}"/>
    <dgm:cxn modelId="{1C5D61A7-3419-1745-AE08-271FA808CC0B}" type="presOf" srcId="{CD6B19F8-A6AD-3146-BD0C-1E97F5FD23EC}" destId="{5EF24E1D-8A2F-D549-96E4-9BFCA6D02D08}" srcOrd="0" destOrd="0" presId="urn:microsoft.com/office/officeart/2005/8/layout/bProcess3"/>
    <dgm:cxn modelId="{EBCB84E0-ABAF-614F-A1A9-F20E5A66FC3F}" srcId="{92FF90B0-22F0-6A42-8FAC-302808725FE2}" destId="{34E1DA7F-E77F-E34B-B6BF-D8B09C0B281F}" srcOrd="3" destOrd="0" parTransId="{627C1C68-DEC5-BC47-884E-C58706F7E436}" sibTransId="{177DE904-5D27-A342-8F5C-A01557EB3C70}"/>
    <dgm:cxn modelId="{A2714B1D-A700-1C4C-AEA4-75E0E2B7C1A1}" srcId="{92FF90B0-22F0-6A42-8FAC-302808725FE2}" destId="{86806580-3478-F548-B067-07C04CF5D51C}" srcOrd="2" destOrd="0" parTransId="{FA1FEBB1-D4FB-C743-9A79-72DF0CE824B9}" sibTransId="{CD6B19F8-A6AD-3146-BD0C-1E97F5FD23EC}"/>
    <dgm:cxn modelId="{0EE593D4-08DF-6547-95A9-F8E5280EF689}" type="presOf" srcId="{C132DA8A-B06C-7F41-BC0C-4A7BCBC19E37}" destId="{46D6B72D-7759-1343-8635-04E494940359}" srcOrd="1" destOrd="0" presId="urn:microsoft.com/office/officeart/2005/8/layout/bProcess3"/>
    <dgm:cxn modelId="{C3C15D88-F70F-B34A-A801-2C7C6AACD5FC}" type="presOf" srcId="{92FF90B0-22F0-6A42-8FAC-302808725FE2}" destId="{0F3C9462-A780-7F4B-B0E7-8C58D0304FEC}" srcOrd="0" destOrd="0" presId="urn:microsoft.com/office/officeart/2005/8/layout/bProcess3"/>
    <dgm:cxn modelId="{843519B2-C7EA-344B-89AC-4F90E8C05FE8}" type="presOf" srcId="{C132DA8A-B06C-7F41-BC0C-4A7BCBC19E37}" destId="{E9427715-088B-6B4E-B48E-13D1E37E33DD}" srcOrd="0" destOrd="0" presId="urn:microsoft.com/office/officeart/2005/8/layout/bProcess3"/>
    <dgm:cxn modelId="{4902F8A0-EF3B-B04C-8E0B-799B0518294D}" srcId="{92FF90B0-22F0-6A42-8FAC-302808725FE2}" destId="{4F095EE6-8F25-E043-B1D6-3A789E0A2E83}" srcOrd="0" destOrd="0" parTransId="{583CA76B-4FB8-F242-BE31-B87E1FFA5639}" sibTransId="{C132DA8A-B06C-7F41-BC0C-4A7BCBC19E37}"/>
    <dgm:cxn modelId="{35CB192C-8CCE-A34F-97BF-A8C6AF430DCA}" type="presOf" srcId="{67E05563-5F1F-E046-BD32-D250CD1DAE46}" destId="{238044A4-2A16-1D4D-BF16-0390BDAAA7E2}" srcOrd="1" destOrd="0" presId="urn:microsoft.com/office/officeart/2005/8/layout/bProcess3"/>
    <dgm:cxn modelId="{7F67592B-DD25-8044-9AF4-74E59BCA1633}" type="presOf" srcId="{CD6B19F8-A6AD-3146-BD0C-1E97F5FD23EC}" destId="{928F0E0E-5DAB-E74D-B502-DC6EB5719665}" srcOrd="1" destOrd="0" presId="urn:microsoft.com/office/officeart/2005/8/layout/bProcess3"/>
    <dgm:cxn modelId="{5D830FF1-CE0B-9B41-A975-FB2C001A05AC}" type="presOf" srcId="{67E05563-5F1F-E046-BD32-D250CD1DAE46}" destId="{5BE350B8-687B-DD4C-9900-86C088DC1A74}" srcOrd="0" destOrd="0" presId="urn:microsoft.com/office/officeart/2005/8/layout/bProcess3"/>
    <dgm:cxn modelId="{C83CFB9E-585B-5143-8A07-D17AA923A004}" type="presOf" srcId="{7440764D-8AEC-8146-99B0-2C72C21A408F}" destId="{1C96BE3F-ED84-7142-9C34-6520A481EE47}" srcOrd="0" destOrd="0" presId="urn:microsoft.com/office/officeart/2005/8/layout/bProcess3"/>
    <dgm:cxn modelId="{5A5171AD-EFD2-6C4C-8FDD-2175E2D5D927}" type="presParOf" srcId="{0F3C9462-A780-7F4B-B0E7-8C58D0304FEC}" destId="{B46B7B64-3CA9-844F-91A0-5AAC4E4B4ABE}" srcOrd="0" destOrd="0" presId="urn:microsoft.com/office/officeart/2005/8/layout/bProcess3"/>
    <dgm:cxn modelId="{E57E5575-A761-7D48-BBDE-CA2BEC8A0263}" type="presParOf" srcId="{0F3C9462-A780-7F4B-B0E7-8C58D0304FEC}" destId="{E9427715-088B-6B4E-B48E-13D1E37E33DD}" srcOrd="1" destOrd="0" presId="urn:microsoft.com/office/officeart/2005/8/layout/bProcess3"/>
    <dgm:cxn modelId="{82DF2CCD-3165-124A-815C-424B1B12AEB7}" type="presParOf" srcId="{E9427715-088B-6B4E-B48E-13D1E37E33DD}" destId="{46D6B72D-7759-1343-8635-04E494940359}" srcOrd="0" destOrd="0" presId="urn:microsoft.com/office/officeart/2005/8/layout/bProcess3"/>
    <dgm:cxn modelId="{495A93F8-B343-0145-805E-C0244190A9FC}" type="presParOf" srcId="{0F3C9462-A780-7F4B-B0E7-8C58D0304FEC}" destId="{1C96BE3F-ED84-7142-9C34-6520A481EE47}" srcOrd="2" destOrd="0" presId="urn:microsoft.com/office/officeart/2005/8/layout/bProcess3"/>
    <dgm:cxn modelId="{C5CC9CB8-A738-8C49-9C20-EDB5CEB1A69F}" type="presParOf" srcId="{0F3C9462-A780-7F4B-B0E7-8C58D0304FEC}" destId="{5BE350B8-687B-DD4C-9900-86C088DC1A74}" srcOrd="3" destOrd="0" presId="urn:microsoft.com/office/officeart/2005/8/layout/bProcess3"/>
    <dgm:cxn modelId="{BE8931BF-15C2-2F40-AB50-3598B88F3720}" type="presParOf" srcId="{5BE350B8-687B-DD4C-9900-86C088DC1A74}" destId="{238044A4-2A16-1D4D-BF16-0390BDAAA7E2}" srcOrd="0" destOrd="0" presId="urn:microsoft.com/office/officeart/2005/8/layout/bProcess3"/>
    <dgm:cxn modelId="{59CD7516-4EC6-0F4B-BDB2-737B41CA1483}" type="presParOf" srcId="{0F3C9462-A780-7F4B-B0E7-8C58D0304FEC}" destId="{DC016F14-3631-D745-B718-6DB7089EF27B}" srcOrd="4" destOrd="0" presId="urn:microsoft.com/office/officeart/2005/8/layout/bProcess3"/>
    <dgm:cxn modelId="{3135E362-18EA-944F-9C2E-EA5EBFC0BC96}" type="presParOf" srcId="{0F3C9462-A780-7F4B-B0E7-8C58D0304FEC}" destId="{5EF24E1D-8A2F-D549-96E4-9BFCA6D02D08}" srcOrd="5" destOrd="0" presId="urn:microsoft.com/office/officeart/2005/8/layout/bProcess3"/>
    <dgm:cxn modelId="{B7D3A4CD-1932-3F40-9CF8-608824AF3AA0}" type="presParOf" srcId="{5EF24E1D-8A2F-D549-96E4-9BFCA6D02D08}" destId="{928F0E0E-5DAB-E74D-B502-DC6EB5719665}" srcOrd="0" destOrd="0" presId="urn:microsoft.com/office/officeart/2005/8/layout/bProcess3"/>
    <dgm:cxn modelId="{A8C6B0FD-DE77-5A4E-9B35-B0675143FBDE}" type="presParOf" srcId="{0F3C9462-A780-7F4B-B0E7-8C58D0304FEC}" destId="{ACF91678-FF59-1942-A897-E175D161F409}" srcOrd="6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72026B-AEF9-B64D-B212-D12E21229EDB}" type="doc">
      <dgm:prSet loTypeId="urn:microsoft.com/office/officeart/2005/8/layout/bProcess3" loCatId="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A15EAB9-1675-B340-BE0B-5A115E26D776}">
      <dgm:prSet custT="1"/>
      <dgm:spPr/>
      <dgm:t>
        <a:bodyPr/>
        <a:lstStyle/>
        <a:p>
          <a:pPr rtl="0"/>
          <a:r>
            <a:rPr lang="en-US" sz="1400" dirty="0" smtClean="0"/>
            <a:t>Quantitative Assessment</a:t>
          </a:r>
          <a:endParaRPr lang="en-US" sz="1400" dirty="0"/>
        </a:p>
      </dgm:t>
    </dgm:pt>
    <dgm:pt modelId="{AA460191-F6CC-8F4A-A112-E212D14EDE51}" type="parTrans" cxnId="{89DC4063-D544-4240-96AD-44BB504CC9F5}">
      <dgm:prSet/>
      <dgm:spPr/>
      <dgm:t>
        <a:bodyPr/>
        <a:lstStyle/>
        <a:p>
          <a:endParaRPr lang="en-US"/>
        </a:p>
      </dgm:t>
    </dgm:pt>
    <dgm:pt modelId="{FD8DC52A-6367-374C-A6A9-41905B1643A2}" type="sibTrans" cxnId="{89DC4063-D544-4240-96AD-44BB504CC9F5}">
      <dgm:prSet/>
      <dgm:spPr/>
      <dgm:t>
        <a:bodyPr/>
        <a:lstStyle/>
        <a:p>
          <a:endParaRPr lang="en-US"/>
        </a:p>
      </dgm:t>
    </dgm:pt>
    <dgm:pt modelId="{4A47CDC9-B72F-D046-8DAE-1D6DD53F38ED}">
      <dgm:prSet custT="1"/>
      <dgm:spPr/>
      <dgm:t>
        <a:bodyPr/>
        <a:lstStyle/>
        <a:p>
          <a:pPr rtl="0"/>
          <a:r>
            <a:rPr lang="en-US" sz="1400" dirty="0" smtClean="0"/>
            <a:t>Qualitative Assessment</a:t>
          </a:r>
          <a:endParaRPr lang="en-US" sz="1400" dirty="0"/>
        </a:p>
      </dgm:t>
    </dgm:pt>
    <dgm:pt modelId="{7D24E826-1DEF-114B-89E9-6A35C763DD80}" type="parTrans" cxnId="{0489FC20-4AC2-3049-ABF6-52E767F3B16E}">
      <dgm:prSet/>
      <dgm:spPr/>
      <dgm:t>
        <a:bodyPr/>
        <a:lstStyle/>
        <a:p>
          <a:endParaRPr lang="en-US"/>
        </a:p>
      </dgm:t>
    </dgm:pt>
    <dgm:pt modelId="{842EE56F-3EA6-0241-A169-DF794B779ED0}" type="sibTrans" cxnId="{0489FC20-4AC2-3049-ABF6-52E767F3B16E}">
      <dgm:prSet/>
      <dgm:spPr/>
      <dgm:t>
        <a:bodyPr/>
        <a:lstStyle/>
        <a:p>
          <a:endParaRPr lang="en-US"/>
        </a:p>
      </dgm:t>
    </dgm:pt>
    <dgm:pt modelId="{FE78C662-4E16-B74F-94FF-BE3488C4F0EF}" type="pres">
      <dgm:prSet presAssocID="{A572026B-AEF9-B64D-B212-D12E21229E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B0EE7-FDAE-C441-9649-FF38271BD2D1}" type="pres">
      <dgm:prSet presAssocID="{5A15EAB9-1675-B340-BE0B-5A115E26D776}" presName="node" presStyleLbl="node1" presStyleIdx="0" presStyleCnt="2" custScaleX="290568" custLinFactNeighborX="4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08107-46E5-144C-B795-435375686964}" type="pres">
      <dgm:prSet presAssocID="{FD8DC52A-6367-374C-A6A9-41905B1643A2}" presName="sibTrans" presStyleLbl="sibTrans1D1" presStyleIdx="0" presStyleCnt="1"/>
      <dgm:spPr/>
      <dgm:t>
        <a:bodyPr/>
        <a:lstStyle/>
        <a:p>
          <a:endParaRPr lang="en-US"/>
        </a:p>
      </dgm:t>
    </dgm:pt>
    <dgm:pt modelId="{01EE796F-A4F8-5947-8C73-9C4D7E40E6A0}" type="pres">
      <dgm:prSet presAssocID="{FD8DC52A-6367-374C-A6A9-41905B1643A2}" presName="connectorText" presStyleLbl="sibTrans1D1" presStyleIdx="0" presStyleCnt="1"/>
      <dgm:spPr/>
      <dgm:t>
        <a:bodyPr/>
        <a:lstStyle/>
        <a:p>
          <a:endParaRPr lang="en-US"/>
        </a:p>
      </dgm:t>
    </dgm:pt>
    <dgm:pt modelId="{DE492A04-034D-5E4B-A6DD-2CEC8963E86B}" type="pres">
      <dgm:prSet presAssocID="{4A47CDC9-B72F-D046-8DAE-1D6DD53F38ED}" presName="node" presStyleLbl="node1" presStyleIdx="1" presStyleCnt="2" custScaleX="284041" custLinFactNeighborX="25474" custLinFactNeighborY="-100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291400-DC93-E940-8356-0165CEEBBFBA}" type="presOf" srcId="{FD8DC52A-6367-374C-A6A9-41905B1643A2}" destId="{56108107-46E5-144C-B795-435375686964}" srcOrd="0" destOrd="0" presId="urn:microsoft.com/office/officeart/2005/8/layout/bProcess3"/>
    <dgm:cxn modelId="{FB3BDC6A-C02E-5746-A13F-F4FECFB7EF3D}" type="presOf" srcId="{FD8DC52A-6367-374C-A6A9-41905B1643A2}" destId="{01EE796F-A4F8-5947-8C73-9C4D7E40E6A0}" srcOrd="1" destOrd="0" presId="urn:microsoft.com/office/officeart/2005/8/layout/bProcess3"/>
    <dgm:cxn modelId="{C1590EA6-D59E-1946-A003-1D2BE60CC0FC}" type="presOf" srcId="{5A15EAB9-1675-B340-BE0B-5A115E26D776}" destId="{31EB0EE7-FDAE-C441-9649-FF38271BD2D1}" srcOrd="0" destOrd="0" presId="urn:microsoft.com/office/officeart/2005/8/layout/bProcess3"/>
    <dgm:cxn modelId="{25041D6D-D1E1-0148-922F-CC71F5868E8C}" type="presOf" srcId="{A572026B-AEF9-B64D-B212-D12E21229EDB}" destId="{FE78C662-4E16-B74F-94FF-BE3488C4F0EF}" srcOrd="0" destOrd="0" presId="urn:microsoft.com/office/officeart/2005/8/layout/bProcess3"/>
    <dgm:cxn modelId="{89DC4063-D544-4240-96AD-44BB504CC9F5}" srcId="{A572026B-AEF9-B64D-B212-D12E21229EDB}" destId="{5A15EAB9-1675-B340-BE0B-5A115E26D776}" srcOrd="0" destOrd="0" parTransId="{AA460191-F6CC-8F4A-A112-E212D14EDE51}" sibTransId="{FD8DC52A-6367-374C-A6A9-41905B1643A2}"/>
    <dgm:cxn modelId="{0489FC20-4AC2-3049-ABF6-52E767F3B16E}" srcId="{A572026B-AEF9-B64D-B212-D12E21229EDB}" destId="{4A47CDC9-B72F-D046-8DAE-1D6DD53F38ED}" srcOrd="1" destOrd="0" parTransId="{7D24E826-1DEF-114B-89E9-6A35C763DD80}" sibTransId="{842EE56F-3EA6-0241-A169-DF794B779ED0}"/>
    <dgm:cxn modelId="{F30E66B6-1E8D-6E4E-B924-F49FE973FF61}" type="presOf" srcId="{4A47CDC9-B72F-D046-8DAE-1D6DD53F38ED}" destId="{DE492A04-034D-5E4B-A6DD-2CEC8963E86B}" srcOrd="0" destOrd="0" presId="urn:microsoft.com/office/officeart/2005/8/layout/bProcess3"/>
    <dgm:cxn modelId="{30598FCC-D136-8C47-AFFB-9FD4D38D5E76}" type="presParOf" srcId="{FE78C662-4E16-B74F-94FF-BE3488C4F0EF}" destId="{31EB0EE7-FDAE-C441-9649-FF38271BD2D1}" srcOrd="0" destOrd="0" presId="urn:microsoft.com/office/officeart/2005/8/layout/bProcess3"/>
    <dgm:cxn modelId="{C7149282-820B-C34A-BF4E-B571A281A608}" type="presParOf" srcId="{FE78C662-4E16-B74F-94FF-BE3488C4F0EF}" destId="{56108107-46E5-144C-B795-435375686964}" srcOrd="1" destOrd="0" presId="urn:microsoft.com/office/officeart/2005/8/layout/bProcess3"/>
    <dgm:cxn modelId="{CAD9D512-12A6-164A-A685-F77CA3E9357E}" type="presParOf" srcId="{56108107-46E5-144C-B795-435375686964}" destId="{01EE796F-A4F8-5947-8C73-9C4D7E40E6A0}" srcOrd="0" destOrd="0" presId="urn:microsoft.com/office/officeart/2005/8/layout/bProcess3"/>
    <dgm:cxn modelId="{6917F955-F831-2546-A432-346CFB442C69}" type="presParOf" srcId="{FE78C662-4E16-B74F-94FF-BE3488C4F0EF}" destId="{DE492A04-034D-5E4B-A6DD-2CEC8963E86B}" srcOrd="2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A4861D1-5DF4-0F45-9734-809D67939D1F}" type="doc">
      <dgm:prSet loTypeId="urn:microsoft.com/office/officeart/2005/8/layout/b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666E165-C5DE-B140-BB31-8B917D814A29}">
      <dgm:prSet custT="1"/>
      <dgm:spPr/>
      <dgm:t>
        <a:bodyPr/>
        <a:lstStyle/>
        <a:p>
          <a:pPr rtl="0"/>
          <a:r>
            <a:rPr lang="en-US" sz="1400" dirty="0" smtClean="0">
              <a:latin typeface="+mn-lt"/>
              <a:cs typeface="Arial" charset="0"/>
            </a:rPr>
            <a:t>Is it technically deliverable</a:t>
          </a:r>
          <a:endParaRPr lang="en-US" sz="1400" dirty="0">
            <a:latin typeface="+mn-lt"/>
          </a:endParaRPr>
        </a:p>
      </dgm:t>
    </dgm:pt>
    <dgm:pt modelId="{1C576A47-BDA6-EF4D-A4DD-587BF5F7D07E}" type="parTrans" cxnId="{1F94DCEE-623B-B94C-BCAE-475632EF7ED1}">
      <dgm:prSet/>
      <dgm:spPr/>
      <dgm:t>
        <a:bodyPr/>
        <a:lstStyle/>
        <a:p>
          <a:endParaRPr lang="en-US"/>
        </a:p>
      </dgm:t>
    </dgm:pt>
    <dgm:pt modelId="{230CD637-CB2C-EE4E-9F8A-320985B7B48F}" type="sibTrans" cxnId="{1F94DCEE-623B-B94C-BCAE-475632EF7ED1}">
      <dgm:prSet/>
      <dgm:spPr/>
      <dgm:t>
        <a:bodyPr/>
        <a:lstStyle/>
        <a:p>
          <a:endParaRPr lang="en-US"/>
        </a:p>
      </dgm:t>
    </dgm:pt>
    <dgm:pt modelId="{42002E64-5ED6-7642-A615-6349F39650F6}">
      <dgm:prSet custT="1"/>
      <dgm:spPr/>
      <dgm:t>
        <a:bodyPr/>
        <a:lstStyle/>
        <a:p>
          <a:r>
            <a:rPr lang="en-US" sz="1200" dirty="0" smtClean="0">
              <a:latin typeface="+mn-lt"/>
              <a:cs typeface="Arial" charset="0"/>
            </a:rPr>
            <a:t>Is it </a:t>
          </a:r>
          <a:r>
            <a:rPr lang="en-US" sz="1400" dirty="0" smtClean="0">
              <a:latin typeface="+mn-lt"/>
              <a:cs typeface="Arial" charset="0"/>
            </a:rPr>
            <a:t>affordable</a:t>
          </a:r>
          <a:r>
            <a:rPr lang="en-US" sz="1200" dirty="0" smtClean="0">
              <a:latin typeface="+mn-lt"/>
              <a:cs typeface="Arial" charset="0"/>
            </a:rPr>
            <a:t> to users</a:t>
          </a:r>
          <a:endParaRPr lang="en-US" sz="1200" dirty="0">
            <a:latin typeface="+mn-lt"/>
            <a:cs typeface="Arial" charset="0"/>
          </a:endParaRPr>
        </a:p>
      </dgm:t>
    </dgm:pt>
    <dgm:pt modelId="{13B52D18-ABB1-FF44-BC0E-9F45C10F6E43}" type="parTrans" cxnId="{2F8997A7-ACB9-5F44-ACAD-471795B0DAB2}">
      <dgm:prSet/>
      <dgm:spPr/>
      <dgm:t>
        <a:bodyPr/>
        <a:lstStyle/>
        <a:p>
          <a:endParaRPr lang="en-US"/>
        </a:p>
      </dgm:t>
    </dgm:pt>
    <dgm:pt modelId="{462C771D-84B0-C34B-BCE7-CAD5C5F97ED4}" type="sibTrans" cxnId="{2F8997A7-ACB9-5F44-ACAD-471795B0DAB2}">
      <dgm:prSet/>
      <dgm:spPr/>
      <dgm:t>
        <a:bodyPr/>
        <a:lstStyle/>
        <a:p>
          <a:endParaRPr lang="en-US"/>
        </a:p>
      </dgm:t>
    </dgm:pt>
    <dgm:pt modelId="{D495BE77-DF80-4046-974A-FD634EBCA3CB}">
      <dgm:prSet custT="1"/>
      <dgm:spPr/>
      <dgm:t>
        <a:bodyPr/>
        <a:lstStyle/>
        <a:p>
          <a:r>
            <a:rPr lang="en-US" sz="1200" dirty="0" smtClean="0">
              <a:latin typeface="+mn-lt"/>
              <a:cs typeface="Arial" charset="0"/>
            </a:rPr>
            <a:t>Is it </a:t>
          </a:r>
          <a:r>
            <a:rPr lang="en-US" sz="1400" dirty="0" smtClean="0">
              <a:latin typeface="+mn-lt"/>
              <a:cs typeface="Arial" charset="0"/>
            </a:rPr>
            <a:t>economically</a:t>
          </a:r>
          <a:r>
            <a:rPr lang="en-US" sz="1200" dirty="0" smtClean="0">
              <a:latin typeface="+mn-lt"/>
              <a:cs typeface="Arial" charset="0"/>
            </a:rPr>
            <a:t> viable</a:t>
          </a:r>
          <a:endParaRPr lang="en-US" sz="1200" dirty="0">
            <a:latin typeface="+mn-lt"/>
            <a:cs typeface="Arial" charset="0"/>
          </a:endParaRPr>
        </a:p>
      </dgm:t>
    </dgm:pt>
    <dgm:pt modelId="{05AB8D63-AE89-964E-9D09-6F2050751157}" type="parTrans" cxnId="{A24D76EA-6CB9-014F-B6DB-63D28F01530C}">
      <dgm:prSet/>
      <dgm:spPr/>
      <dgm:t>
        <a:bodyPr/>
        <a:lstStyle/>
        <a:p>
          <a:endParaRPr lang="en-US"/>
        </a:p>
      </dgm:t>
    </dgm:pt>
    <dgm:pt modelId="{DF366325-0857-0448-9662-9C5E621B4541}" type="sibTrans" cxnId="{A24D76EA-6CB9-014F-B6DB-63D28F01530C}">
      <dgm:prSet/>
      <dgm:spPr/>
      <dgm:t>
        <a:bodyPr/>
        <a:lstStyle/>
        <a:p>
          <a:endParaRPr lang="en-US"/>
        </a:p>
      </dgm:t>
    </dgm:pt>
    <dgm:pt modelId="{3868369D-3189-484F-AF62-5590534F16BD}">
      <dgm:prSet custT="1"/>
      <dgm:spPr/>
      <dgm:t>
        <a:bodyPr/>
        <a:lstStyle/>
        <a:p>
          <a:r>
            <a:rPr lang="en-US" sz="1200" dirty="0" smtClean="0">
              <a:latin typeface="+mn-lt"/>
              <a:cs typeface="Arial" charset="0"/>
            </a:rPr>
            <a:t>Is it financially viable to </a:t>
          </a:r>
          <a:r>
            <a:rPr lang="en-US" sz="1400" dirty="0" smtClean="0">
              <a:latin typeface="+mn-lt"/>
              <a:cs typeface="Arial" charset="0"/>
            </a:rPr>
            <a:t>investors</a:t>
          </a:r>
          <a:endParaRPr lang="en-US" sz="1200" dirty="0">
            <a:latin typeface="+mn-lt"/>
            <a:cs typeface="Arial" charset="0"/>
          </a:endParaRPr>
        </a:p>
      </dgm:t>
    </dgm:pt>
    <dgm:pt modelId="{C38439D2-F81A-0748-A8B3-1DA79240CC8F}" type="parTrans" cxnId="{06A98A32-EB53-EB47-98FE-C367FEF117BE}">
      <dgm:prSet/>
      <dgm:spPr/>
      <dgm:t>
        <a:bodyPr/>
        <a:lstStyle/>
        <a:p>
          <a:endParaRPr lang="en-US"/>
        </a:p>
      </dgm:t>
    </dgm:pt>
    <dgm:pt modelId="{0CE26346-81CC-B247-B3B2-97B204888646}" type="sibTrans" cxnId="{06A98A32-EB53-EB47-98FE-C367FEF117BE}">
      <dgm:prSet/>
      <dgm:spPr/>
      <dgm:t>
        <a:bodyPr/>
        <a:lstStyle/>
        <a:p>
          <a:endParaRPr lang="en-US"/>
        </a:p>
      </dgm:t>
    </dgm:pt>
    <dgm:pt modelId="{40B383D5-D33A-1542-BE39-B096B73B5139}">
      <dgm:prSet custT="1"/>
      <dgm:spPr/>
      <dgm:t>
        <a:bodyPr/>
        <a:lstStyle/>
        <a:p>
          <a:r>
            <a:rPr lang="en-US" sz="1200" dirty="0" smtClean="0">
              <a:latin typeface="+mn-lt"/>
              <a:cs typeface="Arial" charset="0"/>
            </a:rPr>
            <a:t>Is it socially and environmentally sustainable</a:t>
          </a:r>
          <a:endParaRPr lang="en-US" sz="1200" dirty="0">
            <a:latin typeface="+mn-lt"/>
            <a:cs typeface="Arial" charset="0"/>
          </a:endParaRPr>
        </a:p>
      </dgm:t>
    </dgm:pt>
    <dgm:pt modelId="{6DCDD097-01E9-DF49-9C84-6F14D1BCA1AA}" type="parTrans" cxnId="{D6959F8E-1074-994C-8729-35C84C70995A}">
      <dgm:prSet/>
      <dgm:spPr/>
      <dgm:t>
        <a:bodyPr/>
        <a:lstStyle/>
        <a:p>
          <a:endParaRPr lang="en-US"/>
        </a:p>
      </dgm:t>
    </dgm:pt>
    <dgm:pt modelId="{1DAFB509-B2A7-2640-A051-D5A6AB2E8315}" type="sibTrans" cxnId="{D6959F8E-1074-994C-8729-35C84C70995A}">
      <dgm:prSet/>
      <dgm:spPr/>
      <dgm:t>
        <a:bodyPr/>
        <a:lstStyle/>
        <a:p>
          <a:endParaRPr lang="en-US"/>
        </a:p>
      </dgm:t>
    </dgm:pt>
    <dgm:pt modelId="{08B34A79-95D0-824B-BFB1-3F3F512EA6FE}" type="pres">
      <dgm:prSet presAssocID="{5A4861D1-5DF4-0F45-9734-809D67939D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6BC43A-BC77-F441-A484-6B660E53985B}" type="pres">
      <dgm:prSet presAssocID="{C666E165-C5DE-B140-BB31-8B917D814A29}" presName="node" presStyleLbl="node1" presStyleIdx="0" presStyleCnt="5" custScaleX="102843" custLinFactNeighborX="-5463" custLinFactNeighborY="-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663848-44C5-4C49-8D45-7296FCBE85D1}" type="pres">
      <dgm:prSet presAssocID="{230CD637-CB2C-EE4E-9F8A-320985B7B48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CDC3EF0B-5D9E-0146-BF85-420F8CDAC274}" type="pres">
      <dgm:prSet presAssocID="{230CD637-CB2C-EE4E-9F8A-320985B7B48F}" presName="connectorText" presStyleLbl="sibTrans1D1" presStyleIdx="0" presStyleCnt="4"/>
      <dgm:spPr/>
      <dgm:t>
        <a:bodyPr/>
        <a:lstStyle/>
        <a:p>
          <a:endParaRPr lang="en-US"/>
        </a:p>
      </dgm:t>
    </dgm:pt>
    <dgm:pt modelId="{62012C15-EFA4-3145-B8FC-88C664078A82}" type="pres">
      <dgm:prSet presAssocID="{42002E64-5ED6-7642-A615-6349F39650F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50C92-23EC-FC49-9322-B4A1200AC423}" type="pres">
      <dgm:prSet presAssocID="{462C771D-84B0-C34B-BCE7-CAD5C5F97ED4}" presName="sibTrans" presStyleLbl="sibTrans1D1" presStyleIdx="1" presStyleCnt="4"/>
      <dgm:spPr/>
      <dgm:t>
        <a:bodyPr/>
        <a:lstStyle/>
        <a:p>
          <a:endParaRPr lang="en-US"/>
        </a:p>
      </dgm:t>
    </dgm:pt>
    <dgm:pt modelId="{BC41EFCC-2971-8944-83F0-AAB20AB963D7}" type="pres">
      <dgm:prSet presAssocID="{462C771D-84B0-C34B-BCE7-CAD5C5F97ED4}" presName="connectorText" presStyleLbl="sibTrans1D1" presStyleIdx="1" presStyleCnt="4"/>
      <dgm:spPr/>
      <dgm:t>
        <a:bodyPr/>
        <a:lstStyle/>
        <a:p>
          <a:endParaRPr lang="en-US"/>
        </a:p>
      </dgm:t>
    </dgm:pt>
    <dgm:pt modelId="{D74550AD-17AB-784B-8095-BE3D7D492E5D}" type="pres">
      <dgm:prSet presAssocID="{D495BE77-DF80-4046-974A-FD634EBCA3C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8BFF9C-F20F-9040-9223-01A45336BFC4}" type="pres">
      <dgm:prSet presAssocID="{DF366325-0857-0448-9662-9C5E621B4541}" presName="sibTrans" presStyleLbl="sibTrans1D1" presStyleIdx="2" presStyleCnt="4"/>
      <dgm:spPr/>
      <dgm:t>
        <a:bodyPr/>
        <a:lstStyle/>
        <a:p>
          <a:endParaRPr lang="en-US"/>
        </a:p>
      </dgm:t>
    </dgm:pt>
    <dgm:pt modelId="{D65D3081-E844-2F4B-A29F-749E394F06D6}" type="pres">
      <dgm:prSet presAssocID="{DF366325-0857-0448-9662-9C5E621B4541}" presName="connectorText" presStyleLbl="sibTrans1D1" presStyleIdx="2" presStyleCnt="4"/>
      <dgm:spPr/>
      <dgm:t>
        <a:bodyPr/>
        <a:lstStyle/>
        <a:p>
          <a:endParaRPr lang="en-US"/>
        </a:p>
      </dgm:t>
    </dgm:pt>
    <dgm:pt modelId="{BB6F28CD-1D4D-254D-B0D9-8F852A6B2D7A}" type="pres">
      <dgm:prSet presAssocID="{3868369D-3189-484F-AF62-5590534F16B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580D92-CA9B-A749-8007-0AADB5ABD09E}" type="pres">
      <dgm:prSet presAssocID="{0CE26346-81CC-B247-B3B2-97B204888646}" presName="sibTrans" presStyleLbl="sibTrans1D1" presStyleIdx="3" presStyleCnt="4"/>
      <dgm:spPr/>
      <dgm:t>
        <a:bodyPr/>
        <a:lstStyle/>
        <a:p>
          <a:endParaRPr lang="en-US"/>
        </a:p>
      </dgm:t>
    </dgm:pt>
    <dgm:pt modelId="{0F41DC84-9783-094E-82FA-F777A8E9731A}" type="pres">
      <dgm:prSet presAssocID="{0CE26346-81CC-B247-B3B2-97B204888646}" presName="connectorText" presStyleLbl="sibTrans1D1" presStyleIdx="3" presStyleCnt="4"/>
      <dgm:spPr/>
      <dgm:t>
        <a:bodyPr/>
        <a:lstStyle/>
        <a:p>
          <a:endParaRPr lang="en-US"/>
        </a:p>
      </dgm:t>
    </dgm:pt>
    <dgm:pt modelId="{37FB41B1-0412-834A-B6E3-1910CDEA2A56}" type="pres">
      <dgm:prSet presAssocID="{40B383D5-D33A-1542-BE39-B096B73B513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8EBBDF-F18E-E34E-9DA6-8DB5C6210597}" type="presOf" srcId="{3868369D-3189-484F-AF62-5590534F16BD}" destId="{BB6F28CD-1D4D-254D-B0D9-8F852A6B2D7A}" srcOrd="0" destOrd="0" presId="urn:microsoft.com/office/officeart/2005/8/layout/bProcess3"/>
    <dgm:cxn modelId="{279109A5-560A-0E49-B3EE-322505E44941}" type="presOf" srcId="{0CE26346-81CC-B247-B3B2-97B204888646}" destId="{55580D92-CA9B-A749-8007-0AADB5ABD09E}" srcOrd="0" destOrd="0" presId="urn:microsoft.com/office/officeart/2005/8/layout/bProcess3"/>
    <dgm:cxn modelId="{CB449F5E-3AE1-B642-ADEB-8BFCDFD5A958}" type="presOf" srcId="{230CD637-CB2C-EE4E-9F8A-320985B7B48F}" destId="{CDC3EF0B-5D9E-0146-BF85-420F8CDAC274}" srcOrd="1" destOrd="0" presId="urn:microsoft.com/office/officeart/2005/8/layout/bProcess3"/>
    <dgm:cxn modelId="{D6959F8E-1074-994C-8729-35C84C70995A}" srcId="{5A4861D1-5DF4-0F45-9734-809D67939D1F}" destId="{40B383D5-D33A-1542-BE39-B096B73B5139}" srcOrd="4" destOrd="0" parTransId="{6DCDD097-01E9-DF49-9C84-6F14D1BCA1AA}" sibTransId="{1DAFB509-B2A7-2640-A051-D5A6AB2E8315}"/>
    <dgm:cxn modelId="{182873D6-19E8-E440-A846-4094FD6B244C}" type="presOf" srcId="{462C771D-84B0-C34B-BCE7-CAD5C5F97ED4}" destId="{2C650C92-23EC-FC49-9322-B4A1200AC423}" srcOrd="0" destOrd="0" presId="urn:microsoft.com/office/officeart/2005/8/layout/bProcess3"/>
    <dgm:cxn modelId="{8B5F8406-5682-F148-93D5-65DB156A3958}" type="presOf" srcId="{DF366325-0857-0448-9662-9C5E621B4541}" destId="{D65D3081-E844-2F4B-A29F-749E394F06D6}" srcOrd="1" destOrd="0" presId="urn:microsoft.com/office/officeart/2005/8/layout/bProcess3"/>
    <dgm:cxn modelId="{2F8997A7-ACB9-5F44-ACAD-471795B0DAB2}" srcId="{5A4861D1-5DF4-0F45-9734-809D67939D1F}" destId="{42002E64-5ED6-7642-A615-6349F39650F6}" srcOrd="1" destOrd="0" parTransId="{13B52D18-ABB1-FF44-BC0E-9F45C10F6E43}" sibTransId="{462C771D-84B0-C34B-BCE7-CAD5C5F97ED4}"/>
    <dgm:cxn modelId="{06A98A32-EB53-EB47-98FE-C367FEF117BE}" srcId="{5A4861D1-5DF4-0F45-9734-809D67939D1F}" destId="{3868369D-3189-484F-AF62-5590534F16BD}" srcOrd="3" destOrd="0" parTransId="{C38439D2-F81A-0748-A8B3-1DA79240CC8F}" sibTransId="{0CE26346-81CC-B247-B3B2-97B204888646}"/>
    <dgm:cxn modelId="{AA371524-BB03-F745-81C3-8CFB8CA197B9}" type="presOf" srcId="{42002E64-5ED6-7642-A615-6349F39650F6}" destId="{62012C15-EFA4-3145-B8FC-88C664078A82}" srcOrd="0" destOrd="0" presId="urn:microsoft.com/office/officeart/2005/8/layout/bProcess3"/>
    <dgm:cxn modelId="{A24D76EA-6CB9-014F-B6DB-63D28F01530C}" srcId="{5A4861D1-5DF4-0F45-9734-809D67939D1F}" destId="{D495BE77-DF80-4046-974A-FD634EBCA3CB}" srcOrd="2" destOrd="0" parTransId="{05AB8D63-AE89-964E-9D09-6F2050751157}" sibTransId="{DF366325-0857-0448-9662-9C5E621B4541}"/>
    <dgm:cxn modelId="{1F94DCEE-623B-B94C-BCAE-475632EF7ED1}" srcId="{5A4861D1-5DF4-0F45-9734-809D67939D1F}" destId="{C666E165-C5DE-B140-BB31-8B917D814A29}" srcOrd="0" destOrd="0" parTransId="{1C576A47-BDA6-EF4D-A4DD-587BF5F7D07E}" sibTransId="{230CD637-CB2C-EE4E-9F8A-320985B7B48F}"/>
    <dgm:cxn modelId="{8F0014F0-9A3B-EA4E-AD8A-62887AA83E7B}" type="presOf" srcId="{DF366325-0857-0448-9662-9C5E621B4541}" destId="{DB8BFF9C-F20F-9040-9223-01A45336BFC4}" srcOrd="0" destOrd="0" presId="urn:microsoft.com/office/officeart/2005/8/layout/bProcess3"/>
    <dgm:cxn modelId="{9DBDF5E7-5E97-2649-A21E-467C7E5ADE10}" type="presOf" srcId="{40B383D5-D33A-1542-BE39-B096B73B5139}" destId="{37FB41B1-0412-834A-B6E3-1910CDEA2A56}" srcOrd="0" destOrd="0" presId="urn:microsoft.com/office/officeart/2005/8/layout/bProcess3"/>
    <dgm:cxn modelId="{32258752-B14D-4D4D-AB8B-598F291D3EA3}" type="presOf" srcId="{C666E165-C5DE-B140-BB31-8B917D814A29}" destId="{1E6BC43A-BC77-F441-A484-6B660E53985B}" srcOrd="0" destOrd="0" presId="urn:microsoft.com/office/officeart/2005/8/layout/bProcess3"/>
    <dgm:cxn modelId="{FE6FECD8-3A26-2448-B5D7-35839976F091}" type="presOf" srcId="{230CD637-CB2C-EE4E-9F8A-320985B7B48F}" destId="{57663848-44C5-4C49-8D45-7296FCBE85D1}" srcOrd="0" destOrd="0" presId="urn:microsoft.com/office/officeart/2005/8/layout/bProcess3"/>
    <dgm:cxn modelId="{FC482EE3-8FA0-EF4F-9B92-0D9474A87658}" type="presOf" srcId="{0CE26346-81CC-B247-B3B2-97B204888646}" destId="{0F41DC84-9783-094E-82FA-F777A8E9731A}" srcOrd="1" destOrd="0" presId="urn:microsoft.com/office/officeart/2005/8/layout/bProcess3"/>
    <dgm:cxn modelId="{8AAFF494-6E46-BC4A-85F8-D37EDAE7F2B1}" type="presOf" srcId="{D495BE77-DF80-4046-974A-FD634EBCA3CB}" destId="{D74550AD-17AB-784B-8095-BE3D7D492E5D}" srcOrd="0" destOrd="0" presId="urn:microsoft.com/office/officeart/2005/8/layout/bProcess3"/>
    <dgm:cxn modelId="{E38DB348-4617-0D44-B69D-68E50617B838}" type="presOf" srcId="{462C771D-84B0-C34B-BCE7-CAD5C5F97ED4}" destId="{BC41EFCC-2971-8944-83F0-AAB20AB963D7}" srcOrd="1" destOrd="0" presId="urn:microsoft.com/office/officeart/2005/8/layout/bProcess3"/>
    <dgm:cxn modelId="{30EF1ECA-2F4D-A14C-849F-07CA8AAC6CA1}" type="presOf" srcId="{5A4861D1-5DF4-0F45-9734-809D67939D1F}" destId="{08B34A79-95D0-824B-BFB1-3F3F512EA6FE}" srcOrd="0" destOrd="0" presId="urn:microsoft.com/office/officeart/2005/8/layout/bProcess3"/>
    <dgm:cxn modelId="{E453CF7B-91D1-D64B-8EAE-352C03F1C30D}" type="presParOf" srcId="{08B34A79-95D0-824B-BFB1-3F3F512EA6FE}" destId="{1E6BC43A-BC77-F441-A484-6B660E53985B}" srcOrd="0" destOrd="0" presId="urn:microsoft.com/office/officeart/2005/8/layout/bProcess3"/>
    <dgm:cxn modelId="{C4C48E87-39E3-074A-9BCC-73A88E4A11BA}" type="presParOf" srcId="{08B34A79-95D0-824B-BFB1-3F3F512EA6FE}" destId="{57663848-44C5-4C49-8D45-7296FCBE85D1}" srcOrd="1" destOrd="0" presId="urn:microsoft.com/office/officeart/2005/8/layout/bProcess3"/>
    <dgm:cxn modelId="{93724244-BA87-4D4F-8744-ADCBBD676BE4}" type="presParOf" srcId="{57663848-44C5-4C49-8D45-7296FCBE85D1}" destId="{CDC3EF0B-5D9E-0146-BF85-420F8CDAC274}" srcOrd="0" destOrd="0" presId="urn:microsoft.com/office/officeart/2005/8/layout/bProcess3"/>
    <dgm:cxn modelId="{D519C6C1-7258-C24F-A989-18E8891345AD}" type="presParOf" srcId="{08B34A79-95D0-824B-BFB1-3F3F512EA6FE}" destId="{62012C15-EFA4-3145-B8FC-88C664078A82}" srcOrd="2" destOrd="0" presId="urn:microsoft.com/office/officeart/2005/8/layout/bProcess3"/>
    <dgm:cxn modelId="{A2778ED4-1F4F-4F4D-9079-1FA6BB21A0DA}" type="presParOf" srcId="{08B34A79-95D0-824B-BFB1-3F3F512EA6FE}" destId="{2C650C92-23EC-FC49-9322-B4A1200AC423}" srcOrd="3" destOrd="0" presId="urn:microsoft.com/office/officeart/2005/8/layout/bProcess3"/>
    <dgm:cxn modelId="{18731148-4855-0F4C-835C-55EAAB55C3DD}" type="presParOf" srcId="{2C650C92-23EC-FC49-9322-B4A1200AC423}" destId="{BC41EFCC-2971-8944-83F0-AAB20AB963D7}" srcOrd="0" destOrd="0" presId="urn:microsoft.com/office/officeart/2005/8/layout/bProcess3"/>
    <dgm:cxn modelId="{C4ACCE2A-1C44-C747-8B27-F16CBBE4D17C}" type="presParOf" srcId="{08B34A79-95D0-824B-BFB1-3F3F512EA6FE}" destId="{D74550AD-17AB-784B-8095-BE3D7D492E5D}" srcOrd="4" destOrd="0" presId="urn:microsoft.com/office/officeart/2005/8/layout/bProcess3"/>
    <dgm:cxn modelId="{6DB5C2E8-CE3F-0B4B-A7A4-7B21132F67E7}" type="presParOf" srcId="{08B34A79-95D0-824B-BFB1-3F3F512EA6FE}" destId="{DB8BFF9C-F20F-9040-9223-01A45336BFC4}" srcOrd="5" destOrd="0" presId="urn:microsoft.com/office/officeart/2005/8/layout/bProcess3"/>
    <dgm:cxn modelId="{C47FBB45-DBD8-D547-A190-E41BEA09479B}" type="presParOf" srcId="{DB8BFF9C-F20F-9040-9223-01A45336BFC4}" destId="{D65D3081-E844-2F4B-A29F-749E394F06D6}" srcOrd="0" destOrd="0" presId="urn:microsoft.com/office/officeart/2005/8/layout/bProcess3"/>
    <dgm:cxn modelId="{32E63AC0-47C6-6740-A7EB-77ED4E81EC46}" type="presParOf" srcId="{08B34A79-95D0-824B-BFB1-3F3F512EA6FE}" destId="{BB6F28CD-1D4D-254D-B0D9-8F852A6B2D7A}" srcOrd="6" destOrd="0" presId="urn:microsoft.com/office/officeart/2005/8/layout/bProcess3"/>
    <dgm:cxn modelId="{3F8E0299-175C-804D-B273-3FE595C86E70}" type="presParOf" srcId="{08B34A79-95D0-824B-BFB1-3F3F512EA6FE}" destId="{55580D92-CA9B-A749-8007-0AADB5ABD09E}" srcOrd="7" destOrd="0" presId="urn:microsoft.com/office/officeart/2005/8/layout/bProcess3"/>
    <dgm:cxn modelId="{A65AF1BA-52F1-D742-BA29-24CF97993874}" type="presParOf" srcId="{55580D92-CA9B-A749-8007-0AADB5ABD09E}" destId="{0F41DC84-9783-094E-82FA-F777A8E9731A}" srcOrd="0" destOrd="0" presId="urn:microsoft.com/office/officeart/2005/8/layout/bProcess3"/>
    <dgm:cxn modelId="{15863CE6-1E16-1545-A746-F1B60B3146A8}" type="presParOf" srcId="{08B34A79-95D0-824B-BFB1-3F3F512EA6FE}" destId="{37FB41B1-0412-834A-B6E3-1910CDEA2A56}" srcOrd="8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572026B-AEF9-B64D-B212-D12E21229EDB}" type="doc">
      <dgm:prSet loTypeId="urn:microsoft.com/office/officeart/2005/8/layout/bProcess3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A15EAB9-1675-B340-BE0B-5A115E26D776}">
      <dgm:prSet custT="1"/>
      <dgm:spPr/>
      <dgm:t>
        <a:bodyPr/>
        <a:lstStyle/>
        <a:p>
          <a:pPr rtl="0"/>
          <a:r>
            <a:rPr lang="en-US" sz="1400" dirty="0" smtClean="0"/>
            <a:t>Project’s financial viability is examined taking into account project </a:t>
          </a:r>
          <a:r>
            <a:rPr lang="en-US" sz="1400" u="none" dirty="0" smtClean="0"/>
            <a:t>costs &amp; revenues</a:t>
          </a:r>
          <a:endParaRPr lang="en-US" sz="1400" dirty="0"/>
        </a:p>
      </dgm:t>
    </dgm:pt>
    <dgm:pt modelId="{AA460191-F6CC-8F4A-A112-E212D14EDE51}" type="parTrans" cxnId="{89DC4063-D544-4240-96AD-44BB504CC9F5}">
      <dgm:prSet/>
      <dgm:spPr/>
      <dgm:t>
        <a:bodyPr/>
        <a:lstStyle/>
        <a:p>
          <a:endParaRPr lang="en-US"/>
        </a:p>
      </dgm:t>
    </dgm:pt>
    <dgm:pt modelId="{FD8DC52A-6367-374C-A6A9-41905B1643A2}" type="sibTrans" cxnId="{89DC4063-D544-4240-96AD-44BB504CC9F5}">
      <dgm:prSet/>
      <dgm:spPr/>
      <dgm:t>
        <a:bodyPr/>
        <a:lstStyle/>
        <a:p>
          <a:endParaRPr lang="en-US"/>
        </a:p>
      </dgm:t>
    </dgm:pt>
    <dgm:pt modelId="{4A47CDC9-B72F-D046-8DAE-1D6DD53F38ED}">
      <dgm:prSet custT="1"/>
      <dgm:spPr/>
      <dgm:t>
        <a:bodyPr/>
        <a:lstStyle/>
        <a:p>
          <a:pPr rtl="0"/>
          <a:r>
            <a:rPr lang="en-US" sz="1400" dirty="0" smtClean="0"/>
            <a:t>Impact of the project on public sector finances is evaluated</a:t>
          </a:r>
          <a:endParaRPr lang="en-US" sz="1400" dirty="0"/>
        </a:p>
      </dgm:t>
    </dgm:pt>
    <dgm:pt modelId="{7D24E826-1DEF-114B-89E9-6A35C763DD80}" type="parTrans" cxnId="{0489FC20-4AC2-3049-ABF6-52E767F3B16E}">
      <dgm:prSet/>
      <dgm:spPr/>
      <dgm:t>
        <a:bodyPr/>
        <a:lstStyle/>
        <a:p>
          <a:endParaRPr lang="en-US"/>
        </a:p>
      </dgm:t>
    </dgm:pt>
    <dgm:pt modelId="{842EE56F-3EA6-0241-A169-DF794B779ED0}" type="sibTrans" cxnId="{0489FC20-4AC2-3049-ABF6-52E767F3B16E}">
      <dgm:prSet/>
      <dgm:spPr/>
      <dgm:t>
        <a:bodyPr/>
        <a:lstStyle/>
        <a:p>
          <a:endParaRPr lang="en-US"/>
        </a:p>
      </dgm:t>
    </dgm:pt>
    <dgm:pt modelId="{FE78C662-4E16-B74F-94FF-BE3488C4F0EF}" type="pres">
      <dgm:prSet presAssocID="{A572026B-AEF9-B64D-B212-D12E21229E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B0EE7-FDAE-C441-9649-FF38271BD2D1}" type="pres">
      <dgm:prSet presAssocID="{5A15EAB9-1675-B340-BE0B-5A115E26D776}" presName="node" presStyleLbl="node1" presStyleIdx="0" presStyleCnt="2" custScaleX="290568" custLinFactNeighborX="4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08107-46E5-144C-B795-435375686964}" type="pres">
      <dgm:prSet presAssocID="{FD8DC52A-6367-374C-A6A9-41905B1643A2}" presName="sibTrans" presStyleLbl="sibTrans1D1" presStyleIdx="0" presStyleCnt="1"/>
      <dgm:spPr/>
      <dgm:t>
        <a:bodyPr/>
        <a:lstStyle/>
        <a:p>
          <a:endParaRPr lang="en-US"/>
        </a:p>
      </dgm:t>
    </dgm:pt>
    <dgm:pt modelId="{01EE796F-A4F8-5947-8C73-9C4D7E40E6A0}" type="pres">
      <dgm:prSet presAssocID="{FD8DC52A-6367-374C-A6A9-41905B1643A2}" presName="connectorText" presStyleLbl="sibTrans1D1" presStyleIdx="0" presStyleCnt="1"/>
      <dgm:spPr/>
      <dgm:t>
        <a:bodyPr/>
        <a:lstStyle/>
        <a:p>
          <a:endParaRPr lang="en-US"/>
        </a:p>
      </dgm:t>
    </dgm:pt>
    <dgm:pt modelId="{DE492A04-034D-5E4B-A6DD-2CEC8963E86B}" type="pres">
      <dgm:prSet presAssocID="{4A47CDC9-B72F-D046-8DAE-1D6DD53F38ED}" presName="node" presStyleLbl="node1" presStyleIdx="1" presStyleCnt="2" custScaleX="284041" custLinFactNeighborX="254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D1A5B9-8385-A24F-9CE5-7F57DDB2F504}" type="presOf" srcId="{4A47CDC9-B72F-D046-8DAE-1D6DD53F38ED}" destId="{DE492A04-034D-5E4B-A6DD-2CEC8963E86B}" srcOrd="0" destOrd="0" presId="urn:microsoft.com/office/officeart/2005/8/layout/bProcess3"/>
    <dgm:cxn modelId="{B6F2892F-5DBC-BC44-86BD-5ABD723DE160}" type="presOf" srcId="{A572026B-AEF9-B64D-B212-D12E21229EDB}" destId="{FE78C662-4E16-B74F-94FF-BE3488C4F0EF}" srcOrd="0" destOrd="0" presId="urn:microsoft.com/office/officeart/2005/8/layout/bProcess3"/>
    <dgm:cxn modelId="{89DC4063-D544-4240-96AD-44BB504CC9F5}" srcId="{A572026B-AEF9-B64D-B212-D12E21229EDB}" destId="{5A15EAB9-1675-B340-BE0B-5A115E26D776}" srcOrd="0" destOrd="0" parTransId="{AA460191-F6CC-8F4A-A112-E212D14EDE51}" sibTransId="{FD8DC52A-6367-374C-A6A9-41905B1643A2}"/>
    <dgm:cxn modelId="{0489FC20-4AC2-3049-ABF6-52E767F3B16E}" srcId="{A572026B-AEF9-B64D-B212-D12E21229EDB}" destId="{4A47CDC9-B72F-D046-8DAE-1D6DD53F38ED}" srcOrd="1" destOrd="0" parTransId="{7D24E826-1DEF-114B-89E9-6A35C763DD80}" sibTransId="{842EE56F-3EA6-0241-A169-DF794B779ED0}"/>
    <dgm:cxn modelId="{AA27FF83-95B7-5747-9F0D-8B06D158FD65}" type="presOf" srcId="{5A15EAB9-1675-B340-BE0B-5A115E26D776}" destId="{31EB0EE7-FDAE-C441-9649-FF38271BD2D1}" srcOrd="0" destOrd="0" presId="urn:microsoft.com/office/officeart/2005/8/layout/bProcess3"/>
    <dgm:cxn modelId="{C7441A79-3D56-8A45-BB15-EC775FCE9477}" type="presOf" srcId="{FD8DC52A-6367-374C-A6A9-41905B1643A2}" destId="{56108107-46E5-144C-B795-435375686964}" srcOrd="0" destOrd="0" presId="urn:microsoft.com/office/officeart/2005/8/layout/bProcess3"/>
    <dgm:cxn modelId="{5A4B46B2-F63F-9E40-A195-A432A69F6663}" type="presOf" srcId="{FD8DC52A-6367-374C-A6A9-41905B1643A2}" destId="{01EE796F-A4F8-5947-8C73-9C4D7E40E6A0}" srcOrd="1" destOrd="0" presId="urn:microsoft.com/office/officeart/2005/8/layout/bProcess3"/>
    <dgm:cxn modelId="{E448932C-6646-B946-868E-15CD62DEBA53}" type="presParOf" srcId="{FE78C662-4E16-B74F-94FF-BE3488C4F0EF}" destId="{31EB0EE7-FDAE-C441-9649-FF38271BD2D1}" srcOrd="0" destOrd="0" presId="urn:microsoft.com/office/officeart/2005/8/layout/bProcess3"/>
    <dgm:cxn modelId="{19CEF5BF-BD70-E343-99CB-4E0F21863260}" type="presParOf" srcId="{FE78C662-4E16-B74F-94FF-BE3488C4F0EF}" destId="{56108107-46E5-144C-B795-435375686964}" srcOrd="1" destOrd="0" presId="urn:microsoft.com/office/officeart/2005/8/layout/bProcess3"/>
    <dgm:cxn modelId="{9C34A7CC-3E3A-3C46-BF11-88CCC0C434BB}" type="presParOf" srcId="{56108107-46E5-144C-B795-435375686964}" destId="{01EE796F-A4F8-5947-8C73-9C4D7E40E6A0}" srcOrd="0" destOrd="0" presId="urn:microsoft.com/office/officeart/2005/8/layout/bProcess3"/>
    <dgm:cxn modelId="{6F1BB116-55D7-2B4D-B94C-044A969341FC}" type="presParOf" srcId="{FE78C662-4E16-B74F-94FF-BE3488C4F0EF}" destId="{DE492A04-034D-5E4B-A6DD-2CEC8963E86B}" srcOrd="2" destOrd="0" presId="urn:microsoft.com/office/officeart/2005/8/layout/bProcess3"/>
  </dgm:cxnLst>
  <dgm:bg/>
  <dgm:whole/>
  <dgm:extLst>
    <a:ext uri="http://schemas.microsoft.com/office/drawing/2008/diagram">
      <dsp:dataModelExt xmlns=""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27F94C-2CB8-4A5E-A90C-EC3970252C80}">
      <dsp:nvSpPr>
        <dsp:cNvPr id="0" name=""/>
        <dsp:cNvSpPr/>
      </dsp:nvSpPr>
      <dsp:spPr>
        <a:xfrm rot="5400000">
          <a:off x="-196004" y="196004"/>
          <a:ext cx="1306698" cy="91468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n-lt"/>
            </a:rPr>
            <a:t>Unit of GOP</a:t>
          </a:r>
          <a:endParaRPr lang="en-US" sz="1600" b="1" kern="1200" dirty="0">
            <a:latin typeface="+mn-lt"/>
          </a:endParaRPr>
        </a:p>
      </dsp:txBody>
      <dsp:txXfrm rot="5400000">
        <a:off x="-196004" y="196004"/>
        <a:ext cx="1306698" cy="914689"/>
      </dsp:txXfrm>
    </dsp:sp>
    <dsp:sp modelId="{4D94612D-6C62-4948-83BB-F85C5940E7A5}">
      <dsp:nvSpPr>
        <dsp:cNvPr id="0" name=""/>
        <dsp:cNvSpPr/>
      </dsp:nvSpPr>
      <dsp:spPr>
        <a:xfrm rot="5400000">
          <a:off x="3347144" y="-2426838"/>
          <a:ext cx="849800" cy="571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n-lt"/>
            </a:rPr>
            <a:t>IPDF is the central PPP unit of the GOP, incorporated by MOF to facilitate government departments/agencies in developing their infrastructure projects under PPP methodology </a:t>
          </a:r>
          <a:endParaRPr lang="en-US" sz="1600" kern="1200" dirty="0">
            <a:latin typeface="+mn-lt"/>
          </a:endParaRPr>
        </a:p>
      </dsp:txBody>
      <dsp:txXfrm rot="5400000">
        <a:off x="3347144" y="-2426838"/>
        <a:ext cx="849800" cy="5714710"/>
      </dsp:txXfrm>
    </dsp:sp>
    <dsp:sp modelId="{6A0FF307-3C68-4B3C-93C2-C0CA2081176F}">
      <dsp:nvSpPr>
        <dsp:cNvPr id="0" name=""/>
        <dsp:cNvSpPr/>
      </dsp:nvSpPr>
      <dsp:spPr>
        <a:xfrm rot="5400000">
          <a:off x="-196004" y="1339003"/>
          <a:ext cx="1306698" cy="914689"/>
        </a:xfrm>
        <a:prstGeom prst="chevron">
          <a:avLst/>
        </a:prstGeom>
        <a:solidFill>
          <a:schemeClr val="accent3">
            <a:hueOff val="3811475"/>
            <a:satOff val="828"/>
            <a:lumOff val="-1177"/>
            <a:alphaOff val="0"/>
          </a:schemeClr>
        </a:solidFill>
        <a:ln w="42500" cap="flat" cmpd="sng" algn="ctr">
          <a:solidFill>
            <a:schemeClr val="accent3">
              <a:hueOff val="3811475"/>
              <a:satOff val="828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n-lt"/>
            </a:rPr>
            <a:t>Inception</a:t>
          </a:r>
          <a:endParaRPr lang="en-US" sz="1600" kern="1200" dirty="0">
            <a:latin typeface="+mn-lt"/>
          </a:endParaRPr>
        </a:p>
      </dsp:txBody>
      <dsp:txXfrm rot="5400000">
        <a:off x="-196004" y="1339003"/>
        <a:ext cx="1306698" cy="914689"/>
      </dsp:txXfrm>
    </dsp:sp>
    <dsp:sp modelId="{BEFC1294-0BC0-4B8E-AD79-9E80B657FD3F}">
      <dsp:nvSpPr>
        <dsp:cNvPr id="0" name=""/>
        <dsp:cNvSpPr/>
      </dsp:nvSpPr>
      <dsp:spPr>
        <a:xfrm rot="5400000">
          <a:off x="3347367" y="-1266172"/>
          <a:ext cx="849354" cy="571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3811475"/>
              <a:satOff val="828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n-lt"/>
            </a:rPr>
            <a:t>Launched by Prime Minister in to act as a bridge between public &amp; private sectors by facilitating infrastructure development under PPP methodology</a:t>
          </a:r>
          <a:endParaRPr lang="en-US" sz="1600" kern="1200" dirty="0">
            <a:latin typeface="+mn-lt"/>
          </a:endParaRPr>
        </a:p>
      </dsp:txBody>
      <dsp:txXfrm rot="5400000">
        <a:off x="3347367" y="-1266172"/>
        <a:ext cx="849354" cy="5714710"/>
      </dsp:txXfrm>
    </dsp:sp>
    <dsp:sp modelId="{78FDA845-AE78-437C-8548-3FC7FAD5BE83}">
      <dsp:nvSpPr>
        <dsp:cNvPr id="0" name=""/>
        <dsp:cNvSpPr/>
      </dsp:nvSpPr>
      <dsp:spPr>
        <a:xfrm rot="5400000">
          <a:off x="-196004" y="2482003"/>
          <a:ext cx="1306698" cy="914689"/>
        </a:xfrm>
        <a:prstGeom prst="chevron">
          <a:avLst/>
        </a:prstGeom>
        <a:solidFill>
          <a:schemeClr val="accent3">
            <a:hueOff val="7622949"/>
            <a:satOff val="1656"/>
            <a:lumOff val="-2353"/>
            <a:alphaOff val="0"/>
          </a:schemeClr>
        </a:solidFill>
        <a:ln w="42500" cap="flat" cmpd="sng" algn="ctr">
          <a:solidFill>
            <a:schemeClr val="accent3">
              <a:hueOff val="7622949"/>
              <a:satOff val="1656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n-lt"/>
            </a:rPr>
            <a:t>Role of IPDF</a:t>
          </a:r>
          <a:endParaRPr lang="en-US" sz="1600" kern="1200" dirty="0">
            <a:latin typeface="+mn-lt"/>
          </a:endParaRPr>
        </a:p>
      </dsp:txBody>
      <dsp:txXfrm rot="5400000">
        <a:off x="-196004" y="2482003"/>
        <a:ext cx="1306698" cy="914689"/>
      </dsp:txXfrm>
    </dsp:sp>
    <dsp:sp modelId="{246B070B-BEF8-40BB-9CFE-CAE3F049ABF3}">
      <dsp:nvSpPr>
        <dsp:cNvPr id="0" name=""/>
        <dsp:cNvSpPr/>
      </dsp:nvSpPr>
      <dsp:spPr>
        <a:xfrm rot="5400000">
          <a:off x="3347367" y="-105283"/>
          <a:ext cx="849354" cy="571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7622949"/>
              <a:satOff val="1656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>
              <a:latin typeface="+mn-lt"/>
            </a:rPr>
            <a:t>Facilitate the preparation of PPP transactions &amp; the promotion, generation &amp; implementation of PPP projects</a:t>
          </a:r>
          <a:endParaRPr lang="en-US" sz="1600" kern="1200" dirty="0">
            <a:latin typeface="+mn-lt"/>
          </a:endParaRPr>
        </a:p>
      </dsp:txBody>
      <dsp:txXfrm rot="5400000">
        <a:off x="3347367" y="-105283"/>
        <a:ext cx="849354" cy="5714710"/>
      </dsp:txXfrm>
    </dsp:sp>
    <dsp:sp modelId="{1E9B1230-5B86-435F-A56F-12B5267B3D21}">
      <dsp:nvSpPr>
        <dsp:cNvPr id="0" name=""/>
        <dsp:cNvSpPr/>
      </dsp:nvSpPr>
      <dsp:spPr>
        <a:xfrm rot="5400000">
          <a:off x="-196004" y="3625004"/>
          <a:ext cx="1306698" cy="914689"/>
        </a:xfrm>
        <a:prstGeom prst="chevron">
          <a:avLst/>
        </a:prstGeom>
        <a:solidFill>
          <a:schemeClr val="accent3">
            <a:hueOff val="11434424"/>
            <a:satOff val="2484"/>
            <a:lumOff val="-3530"/>
            <a:alphaOff val="0"/>
          </a:schemeClr>
        </a:solidFill>
        <a:ln w="42500" cap="flat" cmpd="sng" algn="ctr">
          <a:solidFill>
            <a:schemeClr val="accent3">
              <a:hueOff val="11434424"/>
              <a:satOff val="2484"/>
              <a:lumOff val="-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n-lt"/>
            </a:rPr>
            <a:t>Sectors</a:t>
          </a:r>
          <a:endParaRPr lang="en-US" sz="1600" b="1" kern="1200" dirty="0">
            <a:latin typeface="+mn-lt"/>
          </a:endParaRPr>
        </a:p>
      </dsp:txBody>
      <dsp:txXfrm rot="5400000">
        <a:off x="-196004" y="3625004"/>
        <a:ext cx="1306698" cy="914689"/>
      </dsp:txXfrm>
    </dsp:sp>
    <dsp:sp modelId="{401D44C3-B685-47C7-BC13-3E57F4677B51}">
      <dsp:nvSpPr>
        <dsp:cNvPr id="0" name=""/>
        <dsp:cNvSpPr/>
      </dsp:nvSpPr>
      <dsp:spPr>
        <a:xfrm rot="5400000">
          <a:off x="3347081" y="996321"/>
          <a:ext cx="849354" cy="5714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11434424"/>
              <a:satOff val="2484"/>
              <a:lumOff val="-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+mn-lt"/>
            </a:rPr>
            <a:t>Transport &amp; logistics, Mass Urban public transport, municipal services, social sector, energy, etc.</a:t>
          </a:r>
          <a:endParaRPr lang="en-US" sz="1600" kern="1200" dirty="0">
            <a:latin typeface="+mn-lt"/>
          </a:endParaRPr>
        </a:p>
      </dsp:txBody>
      <dsp:txXfrm rot="5400000">
        <a:off x="3347081" y="996321"/>
        <a:ext cx="849354" cy="571471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08107-46E5-144C-B795-435375686964}">
      <dsp:nvSpPr>
        <dsp:cNvPr id="0" name=""/>
        <dsp:cNvSpPr/>
      </dsp:nvSpPr>
      <dsp:spPr>
        <a:xfrm>
          <a:off x="4218616" y="335280"/>
          <a:ext cx="5262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6419"/>
              </a:moveTo>
              <a:lnTo>
                <a:pt x="280230" y="46419"/>
              </a:lnTo>
              <a:lnTo>
                <a:pt x="280230" y="45720"/>
              </a:lnTo>
              <a:lnTo>
                <a:pt x="526261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67826" y="379540"/>
        <a:ext cx="27843" cy="2918"/>
      </dsp:txXfrm>
    </dsp:sp>
    <dsp:sp modelId="{31EB0EE7-FDAE-C441-9649-FF38271BD2D1}">
      <dsp:nvSpPr>
        <dsp:cNvPr id="0" name=""/>
        <dsp:cNvSpPr/>
      </dsp:nvSpPr>
      <dsp:spPr>
        <a:xfrm>
          <a:off x="536974" y="1398"/>
          <a:ext cx="3683441" cy="7606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Expected economic &amp; social benefits of the project are estimated </a:t>
          </a:r>
          <a:endParaRPr lang="en-US" sz="1400" kern="1200" dirty="0"/>
        </a:p>
      </dsp:txBody>
      <dsp:txXfrm>
        <a:off x="536974" y="1398"/>
        <a:ext cx="3683441" cy="760601"/>
      </dsp:txXfrm>
    </dsp:sp>
    <dsp:sp modelId="{DE492A04-034D-5E4B-A6DD-2CEC8963E86B}">
      <dsp:nvSpPr>
        <dsp:cNvPr id="0" name=""/>
        <dsp:cNvSpPr/>
      </dsp:nvSpPr>
      <dsp:spPr>
        <a:xfrm>
          <a:off x="4777278" y="699"/>
          <a:ext cx="3600700" cy="7606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EIRR and ENPV are calculated to verify that the current project is the least cost option </a:t>
          </a:r>
          <a:endParaRPr lang="en-US" sz="1400" kern="1200" dirty="0"/>
        </a:p>
      </dsp:txBody>
      <dsp:txXfrm>
        <a:off x="4777278" y="699"/>
        <a:ext cx="3600700" cy="760601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EB0EE7-FDAE-C441-9649-FF38271BD2D1}">
      <dsp:nvSpPr>
        <dsp:cNvPr id="0" name=""/>
        <dsp:cNvSpPr/>
      </dsp:nvSpPr>
      <dsp:spPr>
        <a:xfrm>
          <a:off x="304798" y="654"/>
          <a:ext cx="7961830" cy="7613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n-lt"/>
              <a:cs typeface="Arial" charset="0"/>
            </a:rPr>
            <a:t>Project management plan is devised setting out procedures on how the PPP project will be procured</a:t>
          </a:r>
          <a:endParaRPr lang="en-US" sz="1800" kern="1200" dirty="0">
            <a:latin typeface="+mn-lt"/>
          </a:endParaRPr>
        </a:p>
      </dsp:txBody>
      <dsp:txXfrm>
        <a:off x="304798" y="654"/>
        <a:ext cx="7961830" cy="76134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08107-46E5-144C-B795-435375686964}">
      <dsp:nvSpPr>
        <dsp:cNvPr id="0" name=""/>
        <dsp:cNvSpPr/>
      </dsp:nvSpPr>
      <dsp:spPr>
        <a:xfrm>
          <a:off x="4218616" y="335280"/>
          <a:ext cx="5262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6419"/>
              </a:moveTo>
              <a:lnTo>
                <a:pt x="280230" y="46419"/>
              </a:lnTo>
              <a:lnTo>
                <a:pt x="280230" y="45720"/>
              </a:lnTo>
              <a:lnTo>
                <a:pt x="526261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67826" y="379540"/>
        <a:ext cx="27843" cy="2918"/>
      </dsp:txXfrm>
    </dsp:sp>
    <dsp:sp modelId="{31EB0EE7-FDAE-C441-9649-FF38271BD2D1}">
      <dsp:nvSpPr>
        <dsp:cNvPr id="0" name=""/>
        <dsp:cNvSpPr/>
      </dsp:nvSpPr>
      <dsp:spPr>
        <a:xfrm>
          <a:off x="536974" y="1398"/>
          <a:ext cx="3683441" cy="7606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Change in the project or macro-economic conditions</a:t>
          </a:r>
          <a:endParaRPr lang="en-US" sz="1800" kern="1200" dirty="0"/>
        </a:p>
      </dsp:txBody>
      <dsp:txXfrm>
        <a:off x="536974" y="1398"/>
        <a:ext cx="3683441" cy="760601"/>
      </dsp:txXfrm>
    </dsp:sp>
    <dsp:sp modelId="{DE492A04-034D-5E4B-A6DD-2CEC8963E86B}">
      <dsp:nvSpPr>
        <dsp:cNvPr id="0" name=""/>
        <dsp:cNvSpPr/>
      </dsp:nvSpPr>
      <dsp:spPr>
        <a:xfrm>
          <a:off x="4777278" y="699"/>
          <a:ext cx="3600700" cy="7606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Update the Feasibility Study</a:t>
          </a:r>
          <a:endParaRPr lang="en-US" sz="1800" kern="1200" dirty="0"/>
        </a:p>
      </dsp:txBody>
      <dsp:txXfrm>
        <a:off x="4777278" y="699"/>
        <a:ext cx="3600700" cy="760601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08107-46E5-144C-B795-435375686964}">
      <dsp:nvSpPr>
        <dsp:cNvPr id="0" name=""/>
        <dsp:cNvSpPr/>
      </dsp:nvSpPr>
      <dsp:spPr>
        <a:xfrm>
          <a:off x="3911737" y="525780"/>
          <a:ext cx="21990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19902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5425" y="569975"/>
        <a:ext cx="12525" cy="3048"/>
      </dsp:txXfrm>
    </dsp:sp>
    <dsp:sp modelId="{31EB0EE7-FDAE-C441-9649-FF38271BD2D1}">
      <dsp:nvSpPr>
        <dsp:cNvPr id="0" name=""/>
        <dsp:cNvSpPr/>
      </dsp:nvSpPr>
      <dsp:spPr>
        <a:xfrm>
          <a:off x="66358" y="40820"/>
          <a:ext cx="3847179" cy="1061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Project’s financial viability is examined taking into account project </a:t>
          </a:r>
          <a:r>
            <a:rPr lang="en-US" sz="1800" u="none" kern="1200" dirty="0" smtClean="0"/>
            <a:t>costs &amp; revenues</a:t>
          </a:r>
          <a:endParaRPr lang="en-US" sz="1800" kern="1200" dirty="0"/>
        </a:p>
      </dsp:txBody>
      <dsp:txXfrm>
        <a:off x="66358" y="40820"/>
        <a:ext cx="3847179" cy="1061358"/>
      </dsp:txXfrm>
    </dsp:sp>
    <dsp:sp modelId="{DE492A04-034D-5E4B-A6DD-2CEC8963E86B}">
      <dsp:nvSpPr>
        <dsp:cNvPr id="0" name=""/>
        <dsp:cNvSpPr/>
      </dsp:nvSpPr>
      <dsp:spPr>
        <a:xfrm>
          <a:off x="4164039" y="40046"/>
          <a:ext cx="3760760" cy="10629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Impact of the project on public sector finances is evaluated</a:t>
          </a:r>
          <a:endParaRPr lang="en-US" sz="1800" kern="1200" dirty="0"/>
        </a:p>
      </dsp:txBody>
      <dsp:txXfrm>
        <a:off x="4164039" y="40046"/>
        <a:ext cx="3760760" cy="1062907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D42A90-ED5C-4C32-89FD-21411853686B}">
      <dsp:nvSpPr>
        <dsp:cNvPr id="0" name=""/>
        <dsp:cNvSpPr/>
      </dsp:nvSpPr>
      <dsp:spPr>
        <a:xfrm>
          <a:off x="1276288" y="508984"/>
          <a:ext cx="7292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9292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621937" y="550901"/>
        <a:ext cx="37994" cy="7606"/>
      </dsp:txXfrm>
    </dsp:sp>
    <dsp:sp modelId="{9F992D1D-05F6-4541-8F84-CF0CE1D79A5C}">
      <dsp:nvSpPr>
        <dsp:cNvPr id="0" name=""/>
        <dsp:cNvSpPr/>
      </dsp:nvSpPr>
      <dsp:spPr>
        <a:xfrm>
          <a:off x="4277" y="172561"/>
          <a:ext cx="1273810" cy="7642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Prepare and Issue RFQ</a:t>
          </a:r>
          <a:endParaRPr lang="en-US" sz="1400" b="1" kern="1200" dirty="0"/>
        </a:p>
      </dsp:txBody>
      <dsp:txXfrm>
        <a:off x="4277" y="172561"/>
        <a:ext cx="1273810" cy="764286"/>
      </dsp:txXfrm>
    </dsp:sp>
    <dsp:sp modelId="{93A72362-6440-4DFE-9932-E48A31C12582}">
      <dsp:nvSpPr>
        <dsp:cNvPr id="0" name=""/>
        <dsp:cNvSpPr/>
      </dsp:nvSpPr>
      <dsp:spPr>
        <a:xfrm>
          <a:off x="3450505" y="508984"/>
          <a:ext cx="7292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9292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796154" y="550901"/>
        <a:ext cx="37994" cy="7606"/>
      </dsp:txXfrm>
    </dsp:sp>
    <dsp:sp modelId="{0695C77D-54C4-4C0E-A535-FA025231D3CF}">
      <dsp:nvSpPr>
        <dsp:cNvPr id="0" name=""/>
        <dsp:cNvSpPr/>
      </dsp:nvSpPr>
      <dsp:spPr>
        <a:xfrm>
          <a:off x="2037980" y="172561"/>
          <a:ext cx="1414325" cy="7642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Evaluate RFQ response &amp; Pre-qualify bidders </a:t>
          </a:r>
          <a:endParaRPr lang="en-US" sz="1400" b="1" kern="1200" dirty="0"/>
        </a:p>
      </dsp:txBody>
      <dsp:txXfrm>
        <a:off x="2037980" y="172561"/>
        <a:ext cx="1414325" cy="764286"/>
      </dsp:txXfrm>
    </dsp:sp>
    <dsp:sp modelId="{A9DEDBDC-FE64-440A-A8EE-51724E37A2C0}">
      <dsp:nvSpPr>
        <dsp:cNvPr id="0" name=""/>
        <dsp:cNvSpPr/>
      </dsp:nvSpPr>
      <dsp:spPr>
        <a:xfrm>
          <a:off x="5655581" y="508350"/>
          <a:ext cx="6545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6354"/>
              </a:moveTo>
              <a:lnTo>
                <a:pt x="344362" y="46354"/>
              </a:lnTo>
              <a:lnTo>
                <a:pt x="344362" y="45720"/>
              </a:lnTo>
              <a:lnTo>
                <a:pt x="654525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965716" y="550267"/>
        <a:ext cx="34256" cy="7606"/>
      </dsp:txXfrm>
    </dsp:sp>
    <dsp:sp modelId="{A6A0ACE0-1DAB-489A-8431-439E57618549}">
      <dsp:nvSpPr>
        <dsp:cNvPr id="0" name=""/>
        <dsp:cNvSpPr/>
      </dsp:nvSpPr>
      <dsp:spPr>
        <a:xfrm>
          <a:off x="4212198" y="140408"/>
          <a:ext cx="1445183" cy="8285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Prepare &amp; distribute draft RFP document</a:t>
          </a:r>
          <a:endParaRPr lang="en-US" sz="1400" b="1" kern="1200" dirty="0"/>
        </a:p>
      </dsp:txBody>
      <dsp:txXfrm>
        <a:off x="4212198" y="140408"/>
        <a:ext cx="1445183" cy="828593"/>
      </dsp:txXfrm>
    </dsp:sp>
    <dsp:sp modelId="{B1F863D4-1571-47EA-B9AF-35DFDDCC68F6}">
      <dsp:nvSpPr>
        <dsp:cNvPr id="0" name=""/>
        <dsp:cNvSpPr/>
      </dsp:nvSpPr>
      <dsp:spPr>
        <a:xfrm>
          <a:off x="808871" y="968321"/>
          <a:ext cx="6437660" cy="779554"/>
        </a:xfrm>
        <a:custGeom>
          <a:avLst/>
          <a:gdLst/>
          <a:ahLst/>
          <a:cxnLst/>
          <a:rect l="0" t="0" r="0" b="0"/>
          <a:pathLst>
            <a:path>
              <a:moveTo>
                <a:pt x="6437660" y="0"/>
              </a:moveTo>
              <a:lnTo>
                <a:pt x="6437660" y="406877"/>
              </a:lnTo>
              <a:lnTo>
                <a:pt x="0" y="406877"/>
              </a:lnTo>
              <a:lnTo>
                <a:pt x="0" y="779554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865490" y="1354295"/>
        <a:ext cx="324421" cy="7606"/>
      </dsp:txXfrm>
    </dsp:sp>
    <dsp:sp modelId="{21AB9D2A-E3F8-493E-A6EC-310EF44816FC}">
      <dsp:nvSpPr>
        <dsp:cNvPr id="0" name=""/>
        <dsp:cNvSpPr/>
      </dsp:nvSpPr>
      <dsp:spPr>
        <a:xfrm>
          <a:off x="6342507" y="138019"/>
          <a:ext cx="1808048" cy="8321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Consult with Bidders &amp; distribute Final RFP if required</a:t>
          </a:r>
          <a:endParaRPr lang="en-US" sz="1400" b="1" kern="1200" dirty="0"/>
        </a:p>
      </dsp:txBody>
      <dsp:txXfrm>
        <a:off x="6342507" y="138019"/>
        <a:ext cx="1808048" cy="832102"/>
      </dsp:txXfrm>
    </dsp:sp>
    <dsp:sp modelId="{407443CE-F3FE-47E1-9178-0DDBC2F5F985}">
      <dsp:nvSpPr>
        <dsp:cNvPr id="0" name=""/>
        <dsp:cNvSpPr/>
      </dsp:nvSpPr>
      <dsp:spPr>
        <a:xfrm>
          <a:off x="1589628" y="2116620"/>
          <a:ext cx="17757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99"/>
              </a:moveTo>
              <a:lnTo>
                <a:pt x="904998" y="45799"/>
              </a:lnTo>
              <a:lnTo>
                <a:pt x="904998" y="45720"/>
              </a:lnTo>
              <a:lnTo>
                <a:pt x="1775796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432366" y="2158536"/>
        <a:ext cx="90319" cy="7606"/>
      </dsp:txXfrm>
    </dsp:sp>
    <dsp:sp modelId="{691B541A-DCC9-49DB-A055-3D51F9A2D4F6}">
      <dsp:nvSpPr>
        <dsp:cNvPr id="0" name=""/>
        <dsp:cNvSpPr/>
      </dsp:nvSpPr>
      <dsp:spPr>
        <a:xfrm>
          <a:off x="26314" y="1780276"/>
          <a:ext cx="1565114" cy="7642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Bid Preparation and Bid Submission</a:t>
          </a:r>
          <a:endParaRPr lang="en-US" sz="1400" b="1" kern="1200" dirty="0"/>
        </a:p>
      </dsp:txBody>
      <dsp:txXfrm>
        <a:off x="26314" y="1780276"/>
        <a:ext cx="1565114" cy="764286"/>
      </dsp:txXfrm>
    </dsp:sp>
    <dsp:sp modelId="{3FE97446-20F5-4784-86E5-B966E0440BA5}">
      <dsp:nvSpPr>
        <dsp:cNvPr id="0" name=""/>
        <dsp:cNvSpPr/>
      </dsp:nvSpPr>
      <dsp:spPr>
        <a:xfrm>
          <a:off x="5240812" y="2112159"/>
          <a:ext cx="11530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180"/>
              </a:moveTo>
              <a:lnTo>
                <a:pt x="593624" y="50180"/>
              </a:lnTo>
              <a:lnTo>
                <a:pt x="593624" y="45720"/>
              </a:lnTo>
              <a:lnTo>
                <a:pt x="115304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787745" y="2154076"/>
        <a:ext cx="59182" cy="7606"/>
      </dsp:txXfrm>
    </dsp:sp>
    <dsp:sp modelId="{32E8304C-8A46-4D2D-B542-9D6E38A090B8}">
      <dsp:nvSpPr>
        <dsp:cNvPr id="0" name=""/>
        <dsp:cNvSpPr/>
      </dsp:nvSpPr>
      <dsp:spPr>
        <a:xfrm>
          <a:off x="3397824" y="1730569"/>
          <a:ext cx="1844787" cy="8635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Bid Evaluation &amp; Selection of Preferred Bidder</a:t>
          </a:r>
          <a:endParaRPr lang="en-US" sz="1400" b="1" kern="1200" dirty="0"/>
        </a:p>
      </dsp:txBody>
      <dsp:txXfrm>
        <a:off x="3397824" y="1730569"/>
        <a:ext cx="1844787" cy="863541"/>
      </dsp:txXfrm>
    </dsp:sp>
    <dsp:sp modelId="{DE94702F-AA05-4430-BACC-7353EADF18BB}">
      <dsp:nvSpPr>
        <dsp:cNvPr id="0" name=""/>
        <dsp:cNvSpPr/>
      </dsp:nvSpPr>
      <dsp:spPr>
        <a:xfrm>
          <a:off x="816256" y="2540393"/>
          <a:ext cx="6473572" cy="796096"/>
        </a:xfrm>
        <a:custGeom>
          <a:avLst/>
          <a:gdLst/>
          <a:ahLst/>
          <a:cxnLst/>
          <a:rect l="0" t="0" r="0" b="0"/>
          <a:pathLst>
            <a:path>
              <a:moveTo>
                <a:pt x="6473572" y="0"/>
              </a:moveTo>
              <a:lnTo>
                <a:pt x="6473572" y="415148"/>
              </a:lnTo>
              <a:lnTo>
                <a:pt x="0" y="415148"/>
              </a:lnTo>
              <a:lnTo>
                <a:pt x="0" y="796096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889889" y="2934639"/>
        <a:ext cx="326307" cy="7606"/>
      </dsp:txXfrm>
    </dsp:sp>
    <dsp:sp modelId="{ACA59176-B5DC-40D3-B041-A3DFB53E6DAC}">
      <dsp:nvSpPr>
        <dsp:cNvPr id="0" name=""/>
        <dsp:cNvSpPr/>
      </dsp:nvSpPr>
      <dsp:spPr>
        <a:xfrm>
          <a:off x="6426260" y="1773565"/>
          <a:ext cx="1727136" cy="7686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kern="1200" dirty="0" smtClean="0"/>
            <a:t>Negotiation with Preferred Bidder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/>
        </a:p>
      </dsp:txBody>
      <dsp:txXfrm>
        <a:off x="6426260" y="1773565"/>
        <a:ext cx="1727136" cy="768627"/>
      </dsp:txXfrm>
    </dsp:sp>
    <dsp:sp modelId="{F995F546-CA6D-442A-AE5F-5B50E9C33DC6}">
      <dsp:nvSpPr>
        <dsp:cNvPr id="0" name=""/>
        <dsp:cNvSpPr/>
      </dsp:nvSpPr>
      <dsp:spPr>
        <a:xfrm>
          <a:off x="1630713" y="3754852"/>
          <a:ext cx="13589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580" y="45720"/>
              </a:lnTo>
              <a:lnTo>
                <a:pt x="696580" y="50081"/>
              </a:lnTo>
              <a:lnTo>
                <a:pt x="1358961" y="5008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275454" y="3796769"/>
        <a:ext cx="69478" cy="7606"/>
      </dsp:txXfrm>
    </dsp:sp>
    <dsp:sp modelId="{E05B9F91-AD5C-4A2F-A902-03372DBC0B55}">
      <dsp:nvSpPr>
        <dsp:cNvPr id="0" name=""/>
        <dsp:cNvSpPr/>
      </dsp:nvSpPr>
      <dsp:spPr>
        <a:xfrm>
          <a:off x="0" y="3368890"/>
          <a:ext cx="1632513" cy="8633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>
            <a:spcBef>
              <a:spcPct val="0"/>
            </a:spcBef>
          </a:pPr>
          <a:r>
            <a:rPr lang="en-US" sz="1400" b="1" kern="1200" dirty="0" smtClean="0"/>
            <a:t>VGF Approval</a:t>
          </a:r>
        </a:p>
        <a:p>
          <a:pPr lvl="0" algn="ctr">
            <a:spcBef>
              <a:spcPct val="0"/>
            </a:spcBef>
          </a:pPr>
          <a:r>
            <a:rPr lang="en-US" sz="1400" b="1" kern="1200" dirty="0" smtClean="0"/>
            <a:t>RMF Approval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 dirty="0"/>
        </a:p>
      </dsp:txBody>
      <dsp:txXfrm>
        <a:off x="0" y="3368890"/>
        <a:ext cx="1632513" cy="863363"/>
      </dsp:txXfrm>
    </dsp:sp>
    <dsp:sp modelId="{EB1809A7-2321-4C56-8DC8-2FEB6C35D558}">
      <dsp:nvSpPr>
        <dsp:cNvPr id="0" name=""/>
        <dsp:cNvSpPr/>
      </dsp:nvSpPr>
      <dsp:spPr>
        <a:xfrm>
          <a:off x="5108161" y="3759213"/>
          <a:ext cx="11288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1531" y="45720"/>
              </a:lnTo>
              <a:lnTo>
                <a:pt x="581531" y="45977"/>
              </a:lnTo>
              <a:lnTo>
                <a:pt x="1128863" y="45977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643607" y="3801130"/>
        <a:ext cx="57973" cy="7606"/>
      </dsp:txXfrm>
    </dsp:sp>
    <dsp:sp modelId="{6D1E919A-EAD7-4D15-8D05-B45B5C0F4735}">
      <dsp:nvSpPr>
        <dsp:cNvPr id="0" name=""/>
        <dsp:cNvSpPr/>
      </dsp:nvSpPr>
      <dsp:spPr>
        <a:xfrm>
          <a:off x="3022074" y="3377602"/>
          <a:ext cx="2087887" cy="8546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kern="1200" dirty="0" smtClean="0"/>
            <a:t>PPP Agreement Signing, Agreement Management Plan &amp; Financial Close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050" b="1" kern="1200" dirty="0" smtClean="0"/>
        </a:p>
      </dsp:txBody>
      <dsp:txXfrm>
        <a:off x="3022074" y="3377602"/>
        <a:ext cx="2087887" cy="854660"/>
      </dsp:txXfrm>
    </dsp:sp>
    <dsp:sp modelId="{4F0EA2B4-AFBB-40A4-A321-289765593BE6}">
      <dsp:nvSpPr>
        <dsp:cNvPr id="0" name=""/>
        <dsp:cNvSpPr/>
      </dsp:nvSpPr>
      <dsp:spPr>
        <a:xfrm>
          <a:off x="6269425" y="3378118"/>
          <a:ext cx="1883971" cy="8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kern="1200" dirty="0" smtClean="0"/>
            <a:t>Close out Report &amp; Case Study</a:t>
          </a:r>
        </a:p>
        <a:p>
          <a:pPr lvl="0" algn="ctr">
            <a:spcBef>
              <a:spcPct val="0"/>
            </a:spcBef>
          </a:pPr>
          <a:endParaRPr lang="en-US" sz="1050" b="1" kern="1200" dirty="0"/>
        </a:p>
      </dsp:txBody>
      <dsp:txXfrm>
        <a:off x="6269425" y="3378118"/>
        <a:ext cx="1883971" cy="854145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A403C0-1F29-487B-B74A-FD6FC44F04B1}">
      <dsp:nvSpPr>
        <dsp:cNvPr id="0" name=""/>
        <dsp:cNvSpPr/>
      </dsp:nvSpPr>
      <dsp:spPr>
        <a:xfrm rot="5400000">
          <a:off x="4928279" y="-2633298"/>
          <a:ext cx="567659" cy="600460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Civil Aviation Authority</a:t>
          </a:r>
          <a:endParaRPr lang="en-US" sz="1400" kern="1200" dirty="0"/>
        </a:p>
      </dsp:txBody>
      <dsp:txXfrm rot="5400000">
        <a:off x="4928279" y="-2633298"/>
        <a:ext cx="567659" cy="6004608"/>
      </dsp:txXfrm>
    </dsp:sp>
    <dsp:sp modelId="{347E953B-C145-4967-9D6E-27110E131B81}">
      <dsp:nvSpPr>
        <dsp:cNvPr id="0" name=""/>
        <dsp:cNvSpPr/>
      </dsp:nvSpPr>
      <dsp:spPr>
        <a:xfrm>
          <a:off x="152419" y="85171"/>
          <a:ext cx="2072641" cy="6068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Line Ministry</a:t>
          </a:r>
          <a:r>
            <a:rPr lang="en-US" sz="2200" kern="1200" dirty="0" smtClean="0"/>
            <a:t>	</a:t>
          </a:r>
          <a:endParaRPr lang="en-US" sz="2200" kern="1200" dirty="0"/>
        </a:p>
      </dsp:txBody>
      <dsp:txXfrm>
        <a:off x="152419" y="85171"/>
        <a:ext cx="2072641" cy="606867"/>
      </dsp:txXfrm>
    </dsp:sp>
    <dsp:sp modelId="{DB9A07C2-7BDC-4704-B258-09E5B7ABD4AB}">
      <dsp:nvSpPr>
        <dsp:cNvPr id="0" name=""/>
        <dsp:cNvSpPr/>
      </dsp:nvSpPr>
      <dsp:spPr>
        <a:xfrm rot="5400000">
          <a:off x="4930754" y="-1891010"/>
          <a:ext cx="593161" cy="588264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USD 25 Million</a:t>
          </a:r>
          <a:endParaRPr lang="en-US" sz="1400" kern="1200" dirty="0"/>
        </a:p>
      </dsp:txBody>
      <dsp:txXfrm rot="5400000">
        <a:off x="4930754" y="-1891010"/>
        <a:ext cx="593161" cy="5882649"/>
      </dsp:txXfrm>
    </dsp:sp>
    <dsp:sp modelId="{351B555A-F4B4-457A-880E-FA432704FB9D}">
      <dsp:nvSpPr>
        <dsp:cNvPr id="0" name=""/>
        <dsp:cNvSpPr/>
      </dsp:nvSpPr>
      <dsp:spPr>
        <a:xfrm>
          <a:off x="152419" y="753737"/>
          <a:ext cx="2072608" cy="6464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Cost</a:t>
          </a:r>
          <a:endParaRPr lang="en-US" sz="1600" kern="1200" dirty="0"/>
        </a:p>
      </dsp:txBody>
      <dsp:txXfrm>
        <a:off x="152419" y="753737"/>
        <a:ext cx="2072608" cy="646436"/>
      </dsp:txXfrm>
    </dsp:sp>
    <dsp:sp modelId="{09C4CD9D-EBB2-42C2-83B7-47BA738CE5EA}">
      <dsp:nvSpPr>
        <dsp:cNvPr id="0" name=""/>
        <dsp:cNvSpPr/>
      </dsp:nvSpPr>
      <dsp:spPr>
        <a:xfrm rot="5400000">
          <a:off x="4929845" y="-1094698"/>
          <a:ext cx="625294" cy="591296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30 Years</a:t>
          </a:r>
          <a:endParaRPr lang="en-US" sz="1400" kern="1200" dirty="0"/>
        </a:p>
      </dsp:txBody>
      <dsp:txXfrm rot="5400000">
        <a:off x="4929845" y="-1094698"/>
        <a:ext cx="625294" cy="5912963"/>
      </dsp:txXfrm>
    </dsp:sp>
    <dsp:sp modelId="{C5EB2BE1-E60E-42FF-952A-171231D08B02}">
      <dsp:nvSpPr>
        <dsp:cNvPr id="0" name=""/>
        <dsp:cNvSpPr/>
      </dsp:nvSpPr>
      <dsp:spPr>
        <a:xfrm>
          <a:off x="152419" y="1505863"/>
          <a:ext cx="2103123" cy="7114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Concession Period</a:t>
          </a:r>
          <a:endParaRPr lang="en-US" sz="1600" kern="1200" dirty="0"/>
        </a:p>
      </dsp:txBody>
      <dsp:txXfrm>
        <a:off x="152419" y="1505863"/>
        <a:ext cx="2103123" cy="711446"/>
      </dsp:txXfrm>
    </dsp:sp>
    <dsp:sp modelId="{05B05189-FF99-4290-93CA-593818955593}">
      <dsp:nvSpPr>
        <dsp:cNvPr id="0" name=""/>
        <dsp:cNvSpPr/>
      </dsp:nvSpPr>
      <dsp:spPr>
        <a:xfrm rot="5400000">
          <a:off x="4925899" y="-298307"/>
          <a:ext cx="663794" cy="594357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Build, Own, Operate, Transfer (BOOT)</a:t>
          </a:r>
          <a:endParaRPr lang="en-US" sz="1400" kern="1200" dirty="0"/>
        </a:p>
      </dsp:txBody>
      <dsp:txXfrm rot="5400000">
        <a:off x="4925899" y="-298307"/>
        <a:ext cx="663794" cy="5943570"/>
      </dsp:txXfrm>
    </dsp:sp>
    <dsp:sp modelId="{106AB82E-5F1B-40FC-967B-598438150122}">
      <dsp:nvSpPr>
        <dsp:cNvPr id="0" name=""/>
        <dsp:cNvSpPr/>
      </dsp:nvSpPr>
      <dsp:spPr>
        <a:xfrm>
          <a:off x="152419" y="2341570"/>
          <a:ext cx="2072641" cy="6823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Modality</a:t>
          </a:r>
          <a:endParaRPr lang="en-US" sz="1600" kern="1200" dirty="0"/>
        </a:p>
      </dsp:txBody>
      <dsp:txXfrm>
        <a:off x="152419" y="2341570"/>
        <a:ext cx="2072641" cy="682324"/>
      </dsp:txXfrm>
    </dsp:sp>
    <dsp:sp modelId="{74718E57-3344-4FCC-9962-DB34A66401D3}">
      <dsp:nvSpPr>
        <dsp:cNvPr id="0" name=""/>
        <dsp:cNvSpPr/>
      </dsp:nvSpPr>
      <dsp:spPr>
        <a:xfrm rot="5400000">
          <a:off x="4829195" y="560593"/>
          <a:ext cx="887866" cy="59742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Private operator will build fuel farms for storage and dispensing of aviation fuel and petrochemical products at the new BBIA as well as Operate and Maintain (O&amp;M) the Hydrant Refueling System (HRS).</a:t>
          </a:r>
          <a:endParaRPr lang="en-US" sz="1400" kern="1200" dirty="0"/>
        </a:p>
      </dsp:txBody>
      <dsp:txXfrm rot="5400000">
        <a:off x="4829195" y="560593"/>
        <a:ext cx="887866" cy="5974236"/>
      </dsp:txXfrm>
    </dsp:sp>
    <dsp:sp modelId="{7BC892EC-6557-4345-A0C6-D630A91FC4E0}">
      <dsp:nvSpPr>
        <dsp:cNvPr id="0" name=""/>
        <dsp:cNvSpPr/>
      </dsp:nvSpPr>
      <dsp:spPr>
        <a:xfrm>
          <a:off x="152419" y="3071628"/>
          <a:ext cx="2103090" cy="9079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Scope</a:t>
          </a:r>
          <a:endParaRPr lang="en-US" sz="1600" kern="1200" dirty="0"/>
        </a:p>
      </dsp:txBody>
      <dsp:txXfrm>
        <a:off x="152419" y="3071628"/>
        <a:ext cx="2103090" cy="907997"/>
      </dsp:txXfrm>
    </dsp:sp>
    <dsp:sp modelId="{DF98EF75-6F62-4609-83D1-3E42EDA2FC4E}">
      <dsp:nvSpPr>
        <dsp:cNvPr id="0" name=""/>
        <dsp:cNvSpPr/>
      </dsp:nvSpPr>
      <dsp:spPr>
        <a:xfrm rot="5400000">
          <a:off x="4906808" y="1442726"/>
          <a:ext cx="762956" cy="600455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/>
            <a:t>Internal Rate of Return (IRR) - 22%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/>
            <a:t>Project Net Present Value NPV) – USD. 235 million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/>
            <a:t>Payback period – 5-6 years</a:t>
          </a:r>
          <a:endParaRPr lang="en-US" sz="1400" kern="1200" dirty="0"/>
        </a:p>
      </dsp:txBody>
      <dsp:txXfrm rot="5400000">
        <a:off x="4906808" y="1442726"/>
        <a:ext cx="762956" cy="6004550"/>
      </dsp:txXfrm>
    </dsp:sp>
    <dsp:sp modelId="{8313AF1F-1DB0-46FB-B722-CA6C35DC8B3D}">
      <dsp:nvSpPr>
        <dsp:cNvPr id="0" name=""/>
        <dsp:cNvSpPr/>
      </dsp:nvSpPr>
      <dsp:spPr>
        <a:xfrm>
          <a:off x="152419" y="4119358"/>
          <a:ext cx="2072674" cy="7282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Financials</a:t>
          </a:r>
          <a:endParaRPr lang="en-US" sz="1600" kern="1200" dirty="0"/>
        </a:p>
      </dsp:txBody>
      <dsp:txXfrm>
        <a:off x="152419" y="4119358"/>
        <a:ext cx="2072674" cy="728228"/>
      </dsp:txXfrm>
    </dsp:sp>
    <dsp:sp modelId="{02B108A4-C914-4B8E-9F79-3DB6FD46D4B2}">
      <dsp:nvSpPr>
        <dsp:cNvPr id="0" name=""/>
        <dsp:cNvSpPr/>
      </dsp:nvSpPr>
      <dsp:spPr>
        <a:xfrm rot="5400000">
          <a:off x="4927431" y="2319851"/>
          <a:ext cx="721708" cy="600455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 contract is set to be awarded to Pakistan State Oil (PSO) </a:t>
          </a:r>
          <a:endParaRPr lang="en-US" sz="1400" kern="1200" dirty="0"/>
        </a:p>
      </dsp:txBody>
      <dsp:txXfrm rot="5400000">
        <a:off x="4927431" y="2319851"/>
        <a:ext cx="721708" cy="6004550"/>
      </dsp:txXfrm>
    </dsp:sp>
    <dsp:sp modelId="{4661F122-394B-439D-B769-253B18E62146}">
      <dsp:nvSpPr>
        <dsp:cNvPr id="0" name=""/>
        <dsp:cNvSpPr/>
      </dsp:nvSpPr>
      <dsp:spPr>
        <a:xfrm>
          <a:off x="152419" y="4940785"/>
          <a:ext cx="2072674" cy="7742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Current Status</a:t>
          </a:r>
          <a:endParaRPr lang="en-US" sz="1600" kern="1200" dirty="0"/>
        </a:p>
      </dsp:txBody>
      <dsp:txXfrm>
        <a:off x="152419" y="4940785"/>
        <a:ext cx="2072674" cy="774214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A403C0-1F29-487B-B74A-FD6FC44F04B1}">
      <dsp:nvSpPr>
        <dsp:cNvPr id="0" name=""/>
        <dsp:cNvSpPr/>
      </dsp:nvSpPr>
      <dsp:spPr>
        <a:xfrm rot="5400000">
          <a:off x="4928279" y="-2600326"/>
          <a:ext cx="567659" cy="600460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Pakistan Railway</a:t>
          </a:r>
          <a:endParaRPr lang="en-US" sz="1400" kern="1200" dirty="0"/>
        </a:p>
      </dsp:txBody>
      <dsp:txXfrm rot="5400000">
        <a:off x="4928279" y="-2600326"/>
        <a:ext cx="567659" cy="6004608"/>
      </dsp:txXfrm>
    </dsp:sp>
    <dsp:sp modelId="{347E953B-C145-4967-9D6E-27110E131B81}">
      <dsp:nvSpPr>
        <dsp:cNvPr id="0" name=""/>
        <dsp:cNvSpPr/>
      </dsp:nvSpPr>
      <dsp:spPr>
        <a:xfrm>
          <a:off x="152419" y="85171"/>
          <a:ext cx="2072641" cy="6068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Line Ministry</a:t>
          </a:r>
          <a:r>
            <a:rPr lang="en-US" sz="2200" kern="1200" dirty="0" smtClean="0"/>
            <a:t>	</a:t>
          </a:r>
          <a:endParaRPr lang="en-US" sz="2200" kern="1200" dirty="0"/>
        </a:p>
      </dsp:txBody>
      <dsp:txXfrm>
        <a:off x="152419" y="85171"/>
        <a:ext cx="2072641" cy="606867"/>
      </dsp:txXfrm>
    </dsp:sp>
    <dsp:sp modelId="{DB9A07C2-7BDC-4704-B258-09E5B7ABD4AB}">
      <dsp:nvSpPr>
        <dsp:cNvPr id="0" name=""/>
        <dsp:cNvSpPr/>
      </dsp:nvSpPr>
      <dsp:spPr>
        <a:xfrm rot="5400000">
          <a:off x="4930754" y="-1891010"/>
          <a:ext cx="593161" cy="588264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USD 327 Million</a:t>
          </a:r>
          <a:endParaRPr lang="en-US" sz="1400" kern="1200" dirty="0"/>
        </a:p>
      </dsp:txBody>
      <dsp:txXfrm rot="5400000">
        <a:off x="4930754" y="-1891010"/>
        <a:ext cx="593161" cy="5882649"/>
      </dsp:txXfrm>
    </dsp:sp>
    <dsp:sp modelId="{351B555A-F4B4-457A-880E-FA432704FB9D}">
      <dsp:nvSpPr>
        <dsp:cNvPr id="0" name=""/>
        <dsp:cNvSpPr/>
      </dsp:nvSpPr>
      <dsp:spPr>
        <a:xfrm>
          <a:off x="152419" y="753737"/>
          <a:ext cx="2072608" cy="6464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Cost</a:t>
          </a:r>
          <a:endParaRPr lang="en-US" sz="1600" kern="1200" dirty="0"/>
        </a:p>
      </dsp:txBody>
      <dsp:txXfrm>
        <a:off x="152419" y="753737"/>
        <a:ext cx="2072608" cy="646436"/>
      </dsp:txXfrm>
    </dsp:sp>
    <dsp:sp modelId="{09C4CD9D-EBB2-42C2-83B7-47BA738CE5EA}">
      <dsp:nvSpPr>
        <dsp:cNvPr id="0" name=""/>
        <dsp:cNvSpPr/>
      </dsp:nvSpPr>
      <dsp:spPr>
        <a:xfrm rot="5400000">
          <a:off x="4929845" y="-1094698"/>
          <a:ext cx="625294" cy="591296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20 Years</a:t>
          </a:r>
          <a:endParaRPr lang="en-US" sz="1400" kern="1200" dirty="0"/>
        </a:p>
      </dsp:txBody>
      <dsp:txXfrm rot="5400000">
        <a:off x="4929845" y="-1094698"/>
        <a:ext cx="625294" cy="5912963"/>
      </dsp:txXfrm>
    </dsp:sp>
    <dsp:sp modelId="{C5EB2BE1-E60E-42FF-952A-171231D08B02}">
      <dsp:nvSpPr>
        <dsp:cNvPr id="0" name=""/>
        <dsp:cNvSpPr/>
      </dsp:nvSpPr>
      <dsp:spPr>
        <a:xfrm>
          <a:off x="152419" y="1505863"/>
          <a:ext cx="2103123" cy="7114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Concession Period</a:t>
          </a:r>
          <a:endParaRPr lang="en-US" sz="1600" kern="1200" dirty="0"/>
        </a:p>
      </dsp:txBody>
      <dsp:txXfrm>
        <a:off x="152419" y="1505863"/>
        <a:ext cx="2103123" cy="711446"/>
      </dsp:txXfrm>
    </dsp:sp>
    <dsp:sp modelId="{05B05189-FF99-4290-93CA-593818955593}">
      <dsp:nvSpPr>
        <dsp:cNvPr id="0" name=""/>
        <dsp:cNvSpPr/>
      </dsp:nvSpPr>
      <dsp:spPr>
        <a:xfrm rot="5400000">
          <a:off x="4925899" y="-298307"/>
          <a:ext cx="663794" cy="594357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Finance, Own, Operate (FOO)</a:t>
          </a:r>
          <a:endParaRPr lang="en-US" sz="1400" kern="1200" dirty="0"/>
        </a:p>
      </dsp:txBody>
      <dsp:txXfrm rot="5400000">
        <a:off x="4925899" y="-298307"/>
        <a:ext cx="663794" cy="5943570"/>
      </dsp:txXfrm>
    </dsp:sp>
    <dsp:sp modelId="{106AB82E-5F1B-40FC-967B-598438150122}">
      <dsp:nvSpPr>
        <dsp:cNvPr id="0" name=""/>
        <dsp:cNvSpPr/>
      </dsp:nvSpPr>
      <dsp:spPr>
        <a:xfrm>
          <a:off x="152419" y="2341570"/>
          <a:ext cx="2072641" cy="6823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Modality</a:t>
          </a:r>
          <a:endParaRPr lang="en-US" sz="1600" kern="1200" dirty="0"/>
        </a:p>
      </dsp:txBody>
      <dsp:txXfrm>
        <a:off x="152419" y="2341570"/>
        <a:ext cx="2072641" cy="682324"/>
      </dsp:txXfrm>
    </dsp:sp>
    <dsp:sp modelId="{74718E57-3344-4FCC-9962-DB34A66401D3}">
      <dsp:nvSpPr>
        <dsp:cNvPr id="0" name=""/>
        <dsp:cNvSpPr/>
      </dsp:nvSpPr>
      <dsp:spPr>
        <a:xfrm rot="5400000">
          <a:off x="4829195" y="560593"/>
          <a:ext cx="887866" cy="59742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Private operator(s) to operate freight and passenger trains on the Track of Pakistan Railways and pay the relevant Track Access Charge to Pakistan Railways for utilizing its infrastructure.</a:t>
          </a:r>
          <a:endParaRPr lang="en-US" sz="1400" kern="1200" dirty="0"/>
        </a:p>
      </dsp:txBody>
      <dsp:txXfrm rot="5400000">
        <a:off x="4829195" y="560593"/>
        <a:ext cx="887866" cy="5974236"/>
      </dsp:txXfrm>
    </dsp:sp>
    <dsp:sp modelId="{7BC892EC-6557-4345-A0C6-D630A91FC4E0}">
      <dsp:nvSpPr>
        <dsp:cNvPr id="0" name=""/>
        <dsp:cNvSpPr/>
      </dsp:nvSpPr>
      <dsp:spPr>
        <a:xfrm>
          <a:off x="152419" y="3071628"/>
          <a:ext cx="2103090" cy="9079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Project Scope</a:t>
          </a:r>
          <a:endParaRPr lang="en-US" sz="1600" kern="1200" dirty="0"/>
        </a:p>
      </dsp:txBody>
      <dsp:txXfrm>
        <a:off x="152419" y="3071628"/>
        <a:ext cx="2103090" cy="907997"/>
      </dsp:txXfrm>
    </dsp:sp>
    <dsp:sp modelId="{DF98EF75-6F62-4609-83D1-3E42EDA2FC4E}">
      <dsp:nvSpPr>
        <dsp:cNvPr id="0" name=""/>
        <dsp:cNvSpPr/>
      </dsp:nvSpPr>
      <dsp:spPr>
        <a:xfrm rot="5400000">
          <a:off x="4906808" y="1442726"/>
          <a:ext cx="762956" cy="600455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Internal Rate of Return (IRR) - 22%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Project Net Present Value NPV) – USD. 235 million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Payback period – 5-6 years</a:t>
          </a:r>
          <a:endParaRPr lang="en-US" sz="1400" kern="1200" dirty="0"/>
        </a:p>
      </dsp:txBody>
      <dsp:txXfrm rot="5400000">
        <a:off x="4906808" y="1442726"/>
        <a:ext cx="762956" cy="6004550"/>
      </dsp:txXfrm>
    </dsp:sp>
    <dsp:sp modelId="{8313AF1F-1DB0-46FB-B722-CA6C35DC8B3D}">
      <dsp:nvSpPr>
        <dsp:cNvPr id="0" name=""/>
        <dsp:cNvSpPr/>
      </dsp:nvSpPr>
      <dsp:spPr>
        <a:xfrm>
          <a:off x="152419" y="4119358"/>
          <a:ext cx="2072674" cy="7282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Financials</a:t>
          </a:r>
          <a:endParaRPr lang="en-US" sz="1600" kern="1200" dirty="0"/>
        </a:p>
      </dsp:txBody>
      <dsp:txXfrm>
        <a:off x="152419" y="4119358"/>
        <a:ext cx="2072674" cy="728228"/>
      </dsp:txXfrm>
    </dsp:sp>
    <dsp:sp modelId="{02B108A4-C914-4B8E-9F79-3DB6FD46D4B2}">
      <dsp:nvSpPr>
        <dsp:cNvPr id="0" name=""/>
        <dsp:cNvSpPr/>
      </dsp:nvSpPr>
      <dsp:spPr>
        <a:xfrm rot="5400000">
          <a:off x="4927431" y="2319851"/>
          <a:ext cx="721708" cy="600455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3 Parties have submitted their bids for evaluation. Letter of Support to be issued </a:t>
          </a:r>
          <a:endParaRPr lang="en-US" sz="1400" kern="1200" dirty="0"/>
        </a:p>
      </dsp:txBody>
      <dsp:txXfrm rot="5400000">
        <a:off x="4927431" y="2319851"/>
        <a:ext cx="721708" cy="6004550"/>
      </dsp:txXfrm>
    </dsp:sp>
    <dsp:sp modelId="{4661F122-394B-439D-B769-253B18E62146}">
      <dsp:nvSpPr>
        <dsp:cNvPr id="0" name=""/>
        <dsp:cNvSpPr/>
      </dsp:nvSpPr>
      <dsp:spPr>
        <a:xfrm>
          <a:off x="152419" y="4940785"/>
          <a:ext cx="2072674" cy="7742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Current Status</a:t>
          </a:r>
          <a:endParaRPr lang="en-US" sz="1600" kern="1200" dirty="0"/>
        </a:p>
      </dsp:txBody>
      <dsp:txXfrm>
        <a:off x="152419" y="4940785"/>
        <a:ext cx="2072674" cy="77421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E15075-D8BC-FE4D-A129-62CE126C488E}">
      <dsp:nvSpPr>
        <dsp:cNvPr id="0" name=""/>
        <dsp:cNvSpPr/>
      </dsp:nvSpPr>
      <dsp:spPr>
        <a:xfrm rot="5400000">
          <a:off x="-173297" y="178694"/>
          <a:ext cx="1155317" cy="80872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 1</a:t>
          </a:r>
          <a:endParaRPr lang="en-US" sz="2400" kern="1200" dirty="0"/>
        </a:p>
      </dsp:txBody>
      <dsp:txXfrm rot="5400000">
        <a:off x="-173297" y="178694"/>
        <a:ext cx="1155317" cy="808722"/>
      </dsp:txXfrm>
    </dsp:sp>
    <dsp:sp modelId="{3F2C138C-D2B8-C84D-B7DC-7989403707F4}">
      <dsp:nvSpPr>
        <dsp:cNvPr id="0" name=""/>
        <dsp:cNvSpPr/>
      </dsp:nvSpPr>
      <dsp:spPr>
        <a:xfrm rot="5400000">
          <a:off x="4029185" y="-3215066"/>
          <a:ext cx="751351" cy="7192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Decision to explore the PPP Option (I) </a:t>
          </a:r>
          <a:endParaRPr lang="en-US" sz="2400" kern="1200" dirty="0"/>
        </a:p>
      </dsp:txBody>
      <dsp:txXfrm rot="5400000">
        <a:off x="4029185" y="-3215066"/>
        <a:ext cx="751351" cy="7192277"/>
      </dsp:txXfrm>
    </dsp:sp>
    <dsp:sp modelId="{6CA3DE98-672C-AF4D-8D11-42A3BEE230DB}">
      <dsp:nvSpPr>
        <dsp:cNvPr id="0" name=""/>
        <dsp:cNvSpPr/>
      </dsp:nvSpPr>
      <dsp:spPr>
        <a:xfrm rot="5400000">
          <a:off x="-173297" y="1217729"/>
          <a:ext cx="1155317" cy="808722"/>
        </a:xfrm>
        <a:prstGeom prst="chevron">
          <a:avLst/>
        </a:prstGeom>
        <a:solidFill>
          <a:schemeClr val="accent3">
            <a:hueOff val="2858606"/>
            <a:satOff val="621"/>
            <a:lumOff val="-882"/>
            <a:alphaOff val="0"/>
          </a:schemeClr>
        </a:solidFill>
        <a:ln w="42500" cap="flat" cmpd="sng" algn="ctr">
          <a:solidFill>
            <a:schemeClr val="accent3">
              <a:hueOff val="2858606"/>
              <a:satOff val="621"/>
              <a:lumOff val="-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 2</a:t>
          </a:r>
          <a:endParaRPr lang="en-US" sz="2400" kern="1200" dirty="0"/>
        </a:p>
      </dsp:txBody>
      <dsp:txXfrm rot="5400000">
        <a:off x="-173297" y="1217729"/>
        <a:ext cx="1155317" cy="808722"/>
      </dsp:txXfrm>
    </dsp:sp>
    <dsp:sp modelId="{6C4F9B06-8D05-4241-8FF1-E0A46969C10B}">
      <dsp:nvSpPr>
        <dsp:cNvPr id="0" name=""/>
        <dsp:cNvSpPr/>
      </dsp:nvSpPr>
      <dsp:spPr>
        <a:xfrm rot="5400000">
          <a:off x="4029382" y="-2176228"/>
          <a:ext cx="750956" cy="7192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2858606"/>
              <a:satOff val="621"/>
              <a:lumOff val="-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Register PPP project with IPDF (IPDF/I)</a:t>
          </a:r>
          <a:endParaRPr lang="en-US" sz="2400" kern="1200" dirty="0"/>
        </a:p>
      </dsp:txBody>
      <dsp:txXfrm rot="5400000">
        <a:off x="4029382" y="-2176228"/>
        <a:ext cx="750956" cy="7192277"/>
      </dsp:txXfrm>
    </dsp:sp>
    <dsp:sp modelId="{60DFEC64-8CE2-5F40-932C-D47D71379896}">
      <dsp:nvSpPr>
        <dsp:cNvPr id="0" name=""/>
        <dsp:cNvSpPr/>
      </dsp:nvSpPr>
      <dsp:spPr>
        <a:xfrm rot="5400000">
          <a:off x="-173297" y="2256765"/>
          <a:ext cx="1155317" cy="808722"/>
        </a:xfrm>
        <a:prstGeom prst="chevron">
          <a:avLst/>
        </a:prstGeom>
        <a:solidFill>
          <a:schemeClr val="accent3">
            <a:hueOff val="5717212"/>
            <a:satOff val="1242"/>
            <a:lumOff val="-1765"/>
            <a:alphaOff val="0"/>
          </a:schemeClr>
        </a:solidFill>
        <a:ln w="42500" cap="flat" cmpd="sng" algn="ctr">
          <a:solidFill>
            <a:schemeClr val="accent3">
              <a:hueOff val="5717212"/>
              <a:satOff val="1242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 3</a:t>
          </a:r>
          <a:endParaRPr lang="en-US" sz="2400" kern="1200" dirty="0"/>
        </a:p>
      </dsp:txBody>
      <dsp:txXfrm rot="5400000">
        <a:off x="-173297" y="2256765"/>
        <a:ext cx="1155317" cy="808722"/>
      </dsp:txXfrm>
    </dsp:sp>
    <dsp:sp modelId="{DDFDC21A-27AE-B748-8256-A5280745E360}">
      <dsp:nvSpPr>
        <dsp:cNvPr id="0" name=""/>
        <dsp:cNvSpPr/>
      </dsp:nvSpPr>
      <dsp:spPr>
        <a:xfrm rot="5400000">
          <a:off x="4029382" y="-1137192"/>
          <a:ext cx="750956" cy="7192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5717212"/>
              <a:satOff val="1242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Assign project manager (IPDF/I)</a:t>
          </a:r>
          <a:endParaRPr lang="en-US" sz="2400" kern="1200" dirty="0"/>
        </a:p>
      </dsp:txBody>
      <dsp:txXfrm rot="5400000">
        <a:off x="4029382" y="-1137192"/>
        <a:ext cx="750956" cy="7192277"/>
      </dsp:txXfrm>
    </dsp:sp>
    <dsp:sp modelId="{47D38B3C-5EAC-3847-B297-12AA6F71B720}">
      <dsp:nvSpPr>
        <dsp:cNvPr id="0" name=""/>
        <dsp:cNvSpPr/>
      </dsp:nvSpPr>
      <dsp:spPr>
        <a:xfrm rot="5400000">
          <a:off x="-173297" y="3295801"/>
          <a:ext cx="1155317" cy="808722"/>
        </a:xfrm>
        <a:prstGeom prst="chevron">
          <a:avLst/>
        </a:prstGeom>
        <a:solidFill>
          <a:schemeClr val="accent3">
            <a:hueOff val="8575818"/>
            <a:satOff val="1863"/>
            <a:lumOff val="-2647"/>
            <a:alphaOff val="0"/>
          </a:schemeClr>
        </a:solidFill>
        <a:ln w="42500" cap="flat" cmpd="sng" algn="ctr">
          <a:solidFill>
            <a:schemeClr val="accent3">
              <a:hueOff val="8575818"/>
              <a:satOff val="1863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 4</a:t>
          </a:r>
          <a:endParaRPr lang="en-US" sz="2400" kern="1200" dirty="0"/>
        </a:p>
      </dsp:txBody>
      <dsp:txXfrm rot="5400000">
        <a:off x="-173297" y="3295801"/>
        <a:ext cx="1155317" cy="808722"/>
      </dsp:txXfrm>
    </dsp:sp>
    <dsp:sp modelId="{DE2D45DF-6034-6D48-AD29-F7AE071AA3D3}">
      <dsp:nvSpPr>
        <dsp:cNvPr id="0" name=""/>
        <dsp:cNvSpPr/>
      </dsp:nvSpPr>
      <dsp:spPr>
        <a:xfrm rot="5400000">
          <a:off x="4029382" y="-98157"/>
          <a:ext cx="750956" cy="7192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8575818"/>
              <a:satOff val="1863"/>
              <a:lumOff val="-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Draft TORs, RFPs, and Appoint TAs (IPDF/I)</a:t>
          </a:r>
          <a:endParaRPr lang="en-US" sz="2400" kern="1200" dirty="0"/>
        </a:p>
      </dsp:txBody>
      <dsp:txXfrm rot="5400000">
        <a:off x="4029382" y="-98157"/>
        <a:ext cx="750956" cy="7192277"/>
      </dsp:txXfrm>
    </dsp:sp>
    <dsp:sp modelId="{033C5C39-AD37-9F4E-AE50-0EFB45EF2729}">
      <dsp:nvSpPr>
        <dsp:cNvPr id="0" name=""/>
        <dsp:cNvSpPr/>
      </dsp:nvSpPr>
      <dsp:spPr>
        <a:xfrm rot="5400000">
          <a:off x="-173297" y="4334836"/>
          <a:ext cx="1155317" cy="808722"/>
        </a:xfrm>
        <a:prstGeom prst="chevron">
          <a:avLst/>
        </a:prstGeom>
        <a:solidFill>
          <a:schemeClr val="accent3">
            <a:hueOff val="11434424"/>
            <a:satOff val="2484"/>
            <a:lumOff val="-3530"/>
            <a:alphaOff val="0"/>
          </a:schemeClr>
        </a:solidFill>
        <a:ln w="42500" cap="flat" cmpd="sng" algn="ctr">
          <a:solidFill>
            <a:schemeClr val="accent3">
              <a:hueOff val="11434424"/>
              <a:satOff val="2484"/>
              <a:lumOff val="-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 5</a:t>
          </a:r>
          <a:endParaRPr lang="en-US" sz="2400" kern="1200" dirty="0"/>
        </a:p>
      </dsp:txBody>
      <dsp:txXfrm rot="5400000">
        <a:off x="-173297" y="4334836"/>
        <a:ext cx="1155317" cy="808722"/>
      </dsp:txXfrm>
    </dsp:sp>
    <dsp:sp modelId="{0F06D48D-8F0B-E24E-A368-24F603AC5DBA}">
      <dsp:nvSpPr>
        <dsp:cNvPr id="0" name=""/>
        <dsp:cNvSpPr/>
      </dsp:nvSpPr>
      <dsp:spPr>
        <a:xfrm rot="5400000">
          <a:off x="4029382" y="940878"/>
          <a:ext cx="750956" cy="7192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11434424"/>
              <a:satOff val="2484"/>
              <a:lumOff val="-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Finalize the contract with TA (IPDF/I)</a:t>
          </a:r>
          <a:endParaRPr lang="en-US" sz="2400" kern="1200" dirty="0"/>
        </a:p>
      </dsp:txBody>
      <dsp:txXfrm rot="5400000">
        <a:off x="4029382" y="940878"/>
        <a:ext cx="750956" cy="719227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665C73-922E-AE41-B601-3A84D48DEFE9}">
      <dsp:nvSpPr>
        <dsp:cNvPr id="0" name=""/>
        <dsp:cNvSpPr/>
      </dsp:nvSpPr>
      <dsp:spPr>
        <a:xfrm rot="5400000">
          <a:off x="-256282" y="256310"/>
          <a:ext cx="1708546" cy="119598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 1</a:t>
          </a:r>
          <a:endParaRPr lang="en-US" sz="2400" kern="1200" dirty="0"/>
        </a:p>
      </dsp:txBody>
      <dsp:txXfrm rot="5400000">
        <a:off x="-256282" y="256310"/>
        <a:ext cx="1708546" cy="1195982"/>
      </dsp:txXfrm>
    </dsp:sp>
    <dsp:sp modelId="{BC968D0E-0C75-7449-BCA1-EF25CD0E35B7}">
      <dsp:nvSpPr>
        <dsp:cNvPr id="0" name=""/>
        <dsp:cNvSpPr/>
      </dsp:nvSpPr>
      <dsp:spPr>
        <a:xfrm rot="5400000">
          <a:off x="4053108" y="-2857097"/>
          <a:ext cx="1110555" cy="68248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Project Pre-feasibility study</a:t>
          </a:r>
          <a:endParaRPr lang="en-US" sz="2400" kern="1200" dirty="0"/>
        </a:p>
      </dsp:txBody>
      <dsp:txXfrm rot="5400000">
        <a:off x="4053108" y="-2857097"/>
        <a:ext cx="1110555" cy="6824807"/>
      </dsp:txXfrm>
    </dsp:sp>
    <dsp:sp modelId="{963615D2-E187-424C-B1A0-CAAA13989ADA}">
      <dsp:nvSpPr>
        <dsp:cNvPr id="0" name=""/>
        <dsp:cNvSpPr/>
      </dsp:nvSpPr>
      <dsp:spPr>
        <a:xfrm rot="5400000">
          <a:off x="-256282" y="1671907"/>
          <a:ext cx="1708546" cy="1195982"/>
        </a:xfrm>
        <a:prstGeom prst="chevron">
          <a:avLst/>
        </a:prstGeom>
        <a:solidFill>
          <a:schemeClr val="accent3">
            <a:hueOff val="11434424"/>
            <a:satOff val="2484"/>
            <a:lumOff val="-3530"/>
            <a:alphaOff val="0"/>
          </a:schemeClr>
        </a:solidFill>
        <a:ln w="42500" cap="flat" cmpd="sng" algn="ctr">
          <a:solidFill>
            <a:schemeClr val="accent3">
              <a:hueOff val="11434424"/>
              <a:satOff val="2484"/>
              <a:lumOff val="-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 2</a:t>
          </a:r>
          <a:endParaRPr lang="en-US" sz="2400" kern="1200" dirty="0"/>
        </a:p>
      </dsp:txBody>
      <dsp:txXfrm rot="5400000">
        <a:off x="-256282" y="1671907"/>
        <a:ext cx="1708546" cy="1195982"/>
      </dsp:txXfrm>
    </dsp:sp>
    <dsp:sp modelId="{37323F25-2A9C-DA45-B422-CAE8E85F19CE}">
      <dsp:nvSpPr>
        <dsp:cNvPr id="0" name=""/>
        <dsp:cNvSpPr/>
      </dsp:nvSpPr>
      <dsp:spPr>
        <a:xfrm rot="5400000">
          <a:off x="4053108" y="-1441500"/>
          <a:ext cx="1110555" cy="68248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11434424"/>
              <a:satOff val="2484"/>
              <a:lumOff val="-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Project Feasibility Study</a:t>
          </a:r>
          <a:endParaRPr lang="en-US" sz="2400" kern="1200" dirty="0"/>
        </a:p>
      </dsp:txBody>
      <dsp:txXfrm rot="5400000">
        <a:off x="4053108" y="-1441500"/>
        <a:ext cx="1110555" cy="682480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D2F757-C79B-3946-AFEA-41DED0671B63}">
      <dsp:nvSpPr>
        <dsp:cNvPr id="0" name=""/>
        <dsp:cNvSpPr/>
      </dsp:nvSpPr>
      <dsp:spPr>
        <a:xfrm>
          <a:off x="1324811" y="834111"/>
          <a:ext cx="91440" cy="211617"/>
        </a:xfrm>
        <a:custGeom>
          <a:avLst/>
          <a:gdLst/>
          <a:ahLst/>
          <a:cxnLst/>
          <a:rect l="0" t="0" r="0" b="0"/>
          <a:pathLst>
            <a:path>
              <a:moveTo>
                <a:pt x="46788" y="0"/>
              </a:moveTo>
              <a:lnTo>
                <a:pt x="46788" y="122908"/>
              </a:lnTo>
              <a:lnTo>
                <a:pt x="45720" y="122908"/>
              </a:lnTo>
              <a:lnTo>
                <a:pt x="45720" y="211617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64475" y="938707"/>
        <a:ext cx="12110" cy="2424"/>
      </dsp:txXfrm>
    </dsp:sp>
    <dsp:sp modelId="{D99B208B-A409-5942-926E-C82785497414}">
      <dsp:nvSpPr>
        <dsp:cNvPr id="0" name=""/>
        <dsp:cNvSpPr/>
      </dsp:nvSpPr>
      <dsp:spPr>
        <a:xfrm>
          <a:off x="530351" y="3805"/>
          <a:ext cx="1682496" cy="8321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Demonstrate strategic alignment</a:t>
          </a:r>
          <a:endParaRPr lang="en-US" sz="1400" kern="1200" dirty="0"/>
        </a:p>
      </dsp:txBody>
      <dsp:txXfrm>
        <a:off x="530351" y="3805"/>
        <a:ext cx="1682496" cy="832106"/>
      </dsp:txXfrm>
    </dsp:sp>
    <dsp:sp modelId="{BA84C4FD-F628-0743-83F6-3625F8646DA3}">
      <dsp:nvSpPr>
        <dsp:cNvPr id="0" name=""/>
        <dsp:cNvSpPr/>
      </dsp:nvSpPr>
      <dsp:spPr>
        <a:xfrm>
          <a:off x="1324811" y="1938632"/>
          <a:ext cx="91440" cy="211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617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64475" y="2043228"/>
        <a:ext cx="12110" cy="2424"/>
      </dsp:txXfrm>
    </dsp:sp>
    <dsp:sp modelId="{51F3D5E3-CD9E-EC49-B5AF-C364C08AF7BD}">
      <dsp:nvSpPr>
        <dsp:cNvPr id="0" name=""/>
        <dsp:cNvSpPr/>
      </dsp:nvSpPr>
      <dsp:spPr>
        <a:xfrm>
          <a:off x="530351" y="1078128"/>
          <a:ext cx="1680358" cy="8623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Estimate the available budget</a:t>
          </a:r>
          <a:endParaRPr lang="en-US" sz="1400" kern="1200" dirty="0"/>
        </a:p>
      </dsp:txBody>
      <dsp:txXfrm>
        <a:off x="530351" y="1078128"/>
        <a:ext cx="1680358" cy="862303"/>
      </dsp:txXfrm>
    </dsp:sp>
    <dsp:sp modelId="{A82281E5-06C9-874F-807E-410DD49470B4}">
      <dsp:nvSpPr>
        <dsp:cNvPr id="0" name=""/>
        <dsp:cNvSpPr/>
      </dsp:nvSpPr>
      <dsp:spPr>
        <a:xfrm>
          <a:off x="1324811" y="3043153"/>
          <a:ext cx="91440" cy="211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617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64475" y="3147749"/>
        <a:ext cx="12110" cy="2424"/>
      </dsp:txXfrm>
    </dsp:sp>
    <dsp:sp modelId="{7A044F54-96D6-194D-8EC5-9252DC4793CC}">
      <dsp:nvSpPr>
        <dsp:cNvPr id="0" name=""/>
        <dsp:cNvSpPr/>
      </dsp:nvSpPr>
      <dsp:spPr>
        <a:xfrm>
          <a:off x="530351" y="2182649"/>
          <a:ext cx="1680358" cy="8623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Demonstrate the institution’s commitment and capacity</a:t>
          </a:r>
          <a:endParaRPr lang="en-US" sz="1400" kern="1200" dirty="0"/>
        </a:p>
      </dsp:txBody>
      <dsp:txXfrm>
        <a:off x="530351" y="2182649"/>
        <a:ext cx="1680358" cy="862303"/>
      </dsp:txXfrm>
    </dsp:sp>
    <dsp:sp modelId="{F9DAC989-D05F-DC47-87E5-ED1377EA538A}">
      <dsp:nvSpPr>
        <dsp:cNvPr id="0" name=""/>
        <dsp:cNvSpPr/>
      </dsp:nvSpPr>
      <dsp:spPr>
        <a:xfrm>
          <a:off x="1324811" y="4147673"/>
          <a:ext cx="91440" cy="211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617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64475" y="4252270"/>
        <a:ext cx="12110" cy="2424"/>
      </dsp:txXfrm>
    </dsp:sp>
    <dsp:sp modelId="{52B07F94-FA94-9A4B-A351-C2BEFF3DA65F}">
      <dsp:nvSpPr>
        <dsp:cNvPr id="0" name=""/>
        <dsp:cNvSpPr/>
      </dsp:nvSpPr>
      <dsp:spPr>
        <a:xfrm>
          <a:off x="530351" y="3287170"/>
          <a:ext cx="1680358" cy="8623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Specify the outputs</a:t>
          </a:r>
          <a:endParaRPr lang="en-US" sz="1400" kern="1200" dirty="0"/>
        </a:p>
      </dsp:txBody>
      <dsp:txXfrm>
        <a:off x="530351" y="3287170"/>
        <a:ext cx="1680358" cy="862303"/>
      </dsp:txXfrm>
    </dsp:sp>
    <dsp:sp modelId="{F932DE14-7D5E-3E42-9DE2-B8F848B710AA}">
      <dsp:nvSpPr>
        <dsp:cNvPr id="0" name=""/>
        <dsp:cNvSpPr/>
      </dsp:nvSpPr>
      <dsp:spPr>
        <a:xfrm>
          <a:off x="530351" y="4391691"/>
          <a:ext cx="1680358" cy="8623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Define project scope</a:t>
          </a:r>
          <a:endParaRPr lang="en-US" sz="1400" kern="1200" dirty="0"/>
        </a:p>
      </dsp:txBody>
      <dsp:txXfrm>
        <a:off x="530351" y="4391691"/>
        <a:ext cx="1680358" cy="86230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257560-DBA0-C54D-839A-2A98EC866153}">
      <dsp:nvSpPr>
        <dsp:cNvPr id="0" name=""/>
        <dsp:cNvSpPr/>
      </dsp:nvSpPr>
      <dsp:spPr>
        <a:xfrm>
          <a:off x="906780" y="1020258"/>
          <a:ext cx="91440" cy="3604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048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42722" y="1198544"/>
        <a:ext cx="19554" cy="3910"/>
      </dsp:txXfrm>
    </dsp:sp>
    <dsp:sp modelId="{BD5B6BDE-2030-9E41-AC50-7DBEC750CFE1}">
      <dsp:nvSpPr>
        <dsp:cNvPr id="0" name=""/>
        <dsp:cNvSpPr/>
      </dsp:nvSpPr>
      <dsp:spPr>
        <a:xfrm>
          <a:off x="102319" y="1841"/>
          <a:ext cx="1700361" cy="10202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List all solution options considered</a:t>
          </a:r>
          <a:endParaRPr lang="en-US" sz="1400" kern="1200" dirty="0"/>
        </a:p>
      </dsp:txBody>
      <dsp:txXfrm>
        <a:off x="102319" y="1841"/>
        <a:ext cx="1700361" cy="1020216"/>
      </dsp:txXfrm>
    </dsp:sp>
    <dsp:sp modelId="{69ABB8A8-B4A0-6C45-B4D6-86CC165C5AD2}">
      <dsp:nvSpPr>
        <dsp:cNvPr id="0" name=""/>
        <dsp:cNvSpPr/>
      </dsp:nvSpPr>
      <dsp:spPr>
        <a:xfrm>
          <a:off x="906780" y="2431558"/>
          <a:ext cx="91440" cy="3604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048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42722" y="2609844"/>
        <a:ext cx="19554" cy="3910"/>
      </dsp:txXfrm>
    </dsp:sp>
    <dsp:sp modelId="{022BD9F8-8B92-9A41-A37A-6AB8C1F5FED4}">
      <dsp:nvSpPr>
        <dsp:cNvPr id="0" name=""/>
        <dsp:cNvSpPr/>
      </dsp:nvSpPr>
      <dsp:spPr>
        <a:xfrm>
          <a:off x="102319" y="1413141"/>
          <a:ext cx="1700361" cy="10202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Evaluate each solution option</a:t>
          </a:r>
          <a:endParaRPr lang="en-US" sz="1400" kern="1200" dirty="0"/>
        </a:p>
      </dsp:txBody>
      <dsp:txXfrm>
        <a:off x="102319" y="1413141"/>
        <a:ext cx="1700361" cy="1020216"/>
      </dsp:txXfrm>
    </dsp:sp>
    <dsp:sp modelId="{C89E2528-5CDD-9A4E-913D-6ACF37EBA0E5}">
      <dsp:nvSpPr>
        <dsp:cNvPr id="0" name=""/>
        <dsp:cNvSpPr/>
      </dsp:nvSpPr>
      <dsp:spPr>
        <a:xfrm>
          <a:off x="906780" y="3842858"/>
          <a:ext cx="91440" cy="3604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048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42722" y="4021144"/>
        <a:ext cx="19554" cy="3910"/>
      </dsp:txXfrm>
    </dsp:sp>
    <dsp:sp modelId="{2D7B1311-AD35-FF44-B5FF-A4FBCDEB8861}">
      <dsp:nvSpPr>
        <dsp:cNvPr id="0" name=""/>
        <dsp:cNvSpPr/>
      </dsp:nvSpPr>
      <dsp:spPr>
        <a:xfrm>
          <a:off x="102319" y="2824441"/>
          <a:ext cx="1700361" cy="10202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Analyze options in relation to private sector attraction</a:t>
          </a:r>
          <a:endParaRPr lang="en-US" sz="1400" kern="1200" dirty="0"/>
        </a:p>
      </dsp:txBody>
      <dsp:txXfrm>
        <a:off x="102319" y="2824441"/>
        <a:ext cx="1700361" cy="1020216"/>
      </dsp:txXfrm>
    </dsp:sp>
    <dsp:sp modelId="{D8305D9B-BEE4-784A-A1D5-F5FA9271E2EA}">
      <dsp:nvSpPr>
        <dsp:cNvPr id="0" name=""/>
        <dsp:cNvSpPr/>
      </dsp:nvSpPr>
      <dsp:spPr>
        <a:xfrm>
          <a:off x="102319" y="4235741"/>
          <a:ext cx="1700361" cy="10202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Recommend the preferred option</a:t>
          </a:r>
          <a:endParaRPr lang="en-US" sz="1400" kern="1200" dirty="0"/>
        </a:p>
      </dsp:txBody>
      <dsp:txXfrm>
        <a:off x="102319" y="4235741"/>
        <a:ext cx="1700361" cy="102021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427715-088B-6B4E-B48E-13D1E37E33DD}">
      <dsp:nvSpPr>
        <dsp:cNvPr id="0" name=""/>
        <dsp:cNvSpPr/>
      </dsp:nvSpPr>
      <dsp:spPr>
        <a:xfrm>
          <a:off x="792480" y="1084094"/>
          <a:ext cx="91440" cy="3542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219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8579" y="1259278"/>
        <a:ext cx="19240" cy="3851"/>
      </dsp:txXfrm>
    </dsp:sp>
    <dsp:sp modelId="{B46B7B64-3CA9-844F-91A0-5AAC4E4B4ABE}">
      <dsp:nvSpPr>
        <dsp:cNvPr id="0" name=""/>
        <dsp:cNvSpPr/>
      </dsp:nvSpPr>
      <dsp:spPr>
        <a:xfrm>
          <a:off x="1636" y="82018"/>
          <a:ext cx="1673127" cy="10038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Legal issues</a:t>
          </a:r>
          <a:endParaRPr lang="en-US" sz="1400" kern="1200" dirty="0"/>
        </a:p>
      </dsp:txBody>
      <dsp:txXfrm>
        <a:off x="1636" y="82018"/>
        <a:ext cx="1673127" cy="1003876"/>
      </dsp:txXfrm>
    </dsp:sp>
    <dsp:sp modelId="{5BE350B8-687B-DD4C-9900-86C088DC1A74}">
      <dsp:nvSpPr>
        <dsp:cNvPr id="0" name=""/>
        <dsp:cNvSpPr/>
      </dsp:nvSpPr>
      <dsp:spPr>
        <a:xfrm>
          <a:off x="792480" y="2472790"/>
          <a:ext cx="91440" cy="3542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219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8579" y="2647974"/>
        <a:ext cx="19240" cy="3851"/>
      </dsp:txXfrm>
    </dsp:sp>
    <dsp:sp modelId="{1C96BE3F-ED84-7142-9C34-6520A481EE47}">
      <dsp:nvSpPr>
        <dsp:cNvPr id="0" name=""/>
        <dsp:cNvSpPr/>
      </dsp:nvSpPr>
      <dsp:spPr>
        <a:xfrm>
          <a:off x="1636" y="1470713"/>
          <a:ext cx="1673127" cy="10038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Site ownership and availability issues</a:t>
          </a:r>
          <a:endParaRPr lang="en-US" sz="1400" kern="1200" dirty="0"/>
        </a:p>
      </dsp:txBody>
      <dsp:txXfrm>
        <a:off x="1636" y="1470713"/>
        <a:ext cx="1673127" cy="1003876"/>
      </dsp:txXfrm>
    </dsp:sp>
    <dsp:sp modelId="{5EF24E1D-8A2F-D549-96E4-9BFCA6D02D08}">
      <dsp:nvSpPr>
        <dsp:cNvPr id="0" name=""/>
        <dsp:cNvSpPr/>
      </dsp:nvSpPr>
      <dsp:spPr>
        <a:xfrm>
          <a:off x="792480" y="3861486"/>
          <a:ext cx="91440" cy="3542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219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8579" y="4036669"/>
        <a:ext cx="19240" cy="3851"/>
      </dsp:txXfrm>
    </dsp:sp>
    <dsp:sp modelId="{DC016F14-3631-D745-B718-6DB7089EF27B}">
      <dsp:nvSpPr>
        <dsp:cNvPr id="0" name=""/>
        <dsp:cNvSpPr/>
      </dsp:nvSpPr>
      <dsp:spPr>
        <a:xfrm>
          <a:off x="1636" y="2859409"/>
          <a:ext cx="1673127" cy="10038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Environmental Assessment</a:t>
          </a:r>
          <a:endParaRPr lang="en-US" sz="1400" kern="1200" dirty="0"/>
        </a:p>
      </dsp:txBody>
      <dsp:txXfrm>
        <a:off x="1636" y="2859409"/>
        <a:ext cx="1673127" cy="1003876"/>
      </dsp:txXfrm>
    </dsp:sp>
    <dsp:sp modelId="{ACF91678-FF59-1942-A897-E175D161F409}">
      <dsp:nvSpPr>
        <dsp:cNvPr id="0" name=""/>
        <dsp:cNvSpPr/>
      </dsp:nvSpPr>
      <dsp:spPr>
        <a:xfrm>
          <a:off x="1636" y="4248105"/>
          <a:ext cx="1673127" cy="10038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Social Assessment including land acquisition and resettlement impacts</a:t>
          </a:r>
          <a:endParaRPr lang="en-US" sz="1400" kern="1200" dirty="0"/>
        </a:p>
      </dsp:txBody>
      <dsp:txXfrm>
        <a:off x="1636" y="4248105"/>
        <a:ext cx="1673127" cy="100387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08107-46E5-144C-B795-435375686964}">
      <dsp:nvSpPr>
        <dsp:cNvPr id="0" name=""/>
        <dsp:cNvSpPr/>
      </dsp:nvSpPr>
      <dsp:spPr>
        <a:xfrm>
          <a:off x="4218570" y="334952"/>
          <a:ext cx="5268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6047"/>
              </a:moveTo>
              <a:lnTo>
                <a:pt x="280503" y="46047"/>
              </a:lnTo>
              <a:lnTo>
                <a:pt x="280503" y="45720"/>
              </a:lnTo>
              <a:lnTo>
                <a:pt x="526806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68038" y="379213"/>
        <a:ext cx="27870" cy="2918"/>
      </dsp:txXfrm>
    </dsp:sp>
    <dsp:sp modelId="{31EB0EE7-FDAE-C441-9649-FF38271BD2D1}">
      <dsp:nvSpPr>
        <dsp:cNvPr id="0" name=""/>
        <dsp:cNvSpPr/>
      </dsp:nvSpPr>
      <dsp:spPr>
        <a:xfrm>
          <a:off x="533328" y="327"/>
          <a:ext cx="3687042" cy="7613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Quantitative Assessment</a:t>
          </a:r>
          <a:endParaRPr lang="en-US" sz="1400" kern="1200" dirty="0"/>
        </a:p>
      </dsp:txBody>
      <dsp:txXfrm>
        <a:off x="533328" y="327"/>
        <a:ext cx="3687042" cy="761345"/>
      </dsp:txXfrm>
    </dsp:sp>
    <dsp:sp modelId="{DE492A04-034D-5E4B-A6DD-2CEC8963E86B}">
      <dsp:nvSpPr>
        <dsp:cNvPr id="0" name=""/>
        <dsp:cNvSpPr/>
      </dsp:nvSpPr>
      <dsp:spPr>
        <a:xfrm>
          <a:off x="4777777" y="0"/>
          <a:ext cx="3604220" cy="7613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Qualitative Assessment</a:t>
          </a:r>
          <a:endParaRPr lang="en-US" sz="1400" kern="1200" dirty="0"/>
        </a:p>
      </dsp:txBody>
      <dsp:txXfrm>
        <a:off x="4777777" y="0"/>
        <a:ext cx="3604220" cy="76134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663848-44C5-4C49-8D45-7296FCBE85D1}">
      <dsp:nvSpPr>
        <dsp:cNvPr id="0" name=""/>
        <dsp:cNvSpPr/>
      </dsp:nvSpPr>
      <dsp:spPr>
        <a:xfrm>
          <a:off x="1353999" y="486991"/>
          <a:ext cx="2759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5073" y="45720"/>
              </a:lnTo>
              <a:lnTo>
                <a:pt x="155073" y="46408"/>
              </a:lnTo>
              <a:lnTo>
                <a:pt x="275947" y="46408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84309" y="531195"/>
        <a:ext cx="15327" cy="3032"/>
      </dsp:txXfrm>
    </dsp:sp>
    <dsp:sp modelId="{1E6BC43A-BC77-F441-A484-6B660E53985B}">
      <dsp:nvSpPr>
        <dsp:cNvPr id="0" name=""/>
        <dsp:cNvSpPr/>
      </dsp:nvSpPr>
      <dsp:spPr>
        <a:xfrm>
          <a:off x="0" y="137215"/>
          <a:ext cx="1355799" cy="7909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  <a:cs typeface="Arial" charset="0"/>
            </a:rPr>
            <a:t>Is it technically deliverable</a:t>
          </a:r>
          <a:endParaRPr lang="en-US" sz="1400" kern="1200" dirty="0">
            <a:latin typeface="+mn-lt"/>
          </a:endParaRPr>
        </a:p>
      </dsp:txBody>
      <dsp:txXfrm>
        <a:off x="0" y="137215"/>
        <a:ext cx="1355799" cy="790991"/>
      </dsp:txXfrm>
    </dsp:sp>
    <dsp:sp modelId="{2C650C92-23EC-FC49-9322-B4A1200AC423}">
      <dsp:nvSpPr>
        <dsp:cNvPr id="0" name=""/>
        <dsp:cNvSpPr/>
      </dsp:nvSpPr>
      <dsp:spPr>
        <a:xfrm>
          <a:off x="2978866" y="487680"/>
          <a:ext cx="2726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2613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07593" y="531883"/>
        <a:ext cx="15160" cy="3032"/>
      </dsp:txXfrm>
    </dsp:sp>
    <dsp:sp modelId="{62012C15-EFA4-3145-B8FC-88C664078A82}">
      <dsp:nvSpPr>
        <dsp:cNvPr id="0" name=""/>
        <dsp:cNvSpPr/>
      </dsp:nvSpPr>
      <dsp:spPr>
        <a:xfrm>
          <a:off x="1662347" y="137904"/>
          <a:ext cx="1318319" cy="7909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n-lt"/>
              <a:cs typeface="Arial" charset="0"/>
            </a:rPr>
            <a:t>Is it </a:t>
          </a:r>
          <a:r>
            <a:rPr lang="en-US" sz="1400" kern="1200" dirty="0" smtClean="0">
              <a:latin typeface="+mn-lt"/>
              <a:cs typeface="Arial" charset="0"/>
            </a:rPr>
            <a:t>affordable</a:t>
          </a:r>
          <a:r>
            <a:rPr lang="en-US" sz="1200" kern="1200" dirty="0" smtClean="0">
              <a:latin typeface="+mn-lt"/>
              <a:cs typeface="Arial" charset="0"/>
            </a:rPr>
            <a:t> to users</a:t>
          </a:r>
          <a:endParaRPr lang="en-US" sz="1200" kern="1200" dirty="0">
            <a:latin typeface="+mn-lt"/>
            <a:cs typeface="Arial" charset="0"/>
          </a:endParaRPr>
        </a:p>
      </dsp:txBody>
      <dsp:txXfrm>
        <a:off x="1662347" y="137904"/>
        <a:ext cx="1318319" cy="790991"/>
      </dsp:txXfrm>
    </dsp:sp>
    <dsp:sp modelId="{DB8BFF9C-F20F-9040-9223-01A45336BFC4}">
      <dsp:nvSpPr>
        <dsp:cNvPr id="0" name=""/>
        <dsp:cNvSpPr/>
      </dsp:nvSpPr>
      <dsp:spPr>
        <a:xfrm>
          <a:off x="4600399" y="487680"/>
          <a:ext cx="2726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2613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9126" y="531883"/>
        <a:ext cx="15160" cy="3032"/>
      </dsp:txXfrm>
    </dsp:sp>
    <dsp:sp modelId="{D74550AD-17AB-784B-8095-BE3D7D492E5D}">
      <dsp:nvSpPr>
        <dsp:cNvPr id="0" name=""/>
        <dsp:cNvSpPr/>
      </dsp:nvSpPr>
      <dsp:spPr>
        <a:xfrm>
          <a:off x="3283880" y="137904"/>
          <a:ext cx="1318319" cy="7909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n-lt"/>
              <a:cs typeface="Arial" charset="0"/>
            </a:rPr>
            <a:t>Is it </a:t>
          </a:r>
          <a:r>
            <a:rPr lang="en-US" sz="1400" kern="1200" dirty="0" smtClean="0">
              <a:latin typeface="+mn-lt"/>
              <a:cs typeface="Arial" charset="0"/>
            </a:rPr>
            <a:t>economically</a:t>
          </a:r>
          <a:r>
            <a:rPr lang="en-US" sz="1200" kern="1200" dirty="0" smtClean="0">
              <a:latin typeface="+mn-lt"/>
              <a:cs typeface="Arial" charset="0"/>
            </a:rPr>
            <a:t> viable</a:t>
          </a:r>
          <a:endParaRPr lang="en-US" sz="1200" kern="1200" dirty="0">
            <a:latin typeface="+mn-lt"/>
            <a:cs typeface="Arial" charset="0"/>
          </a:endParaRPr>
        </a:p>
      </dsp:txBody>
      <dsp:txXfrm>
        <a:off x="3283880" y="137904"/>
        <a:ext cx="1318319" cy="790991"/>
      </dsp:txXfrm>
    </dsp:sp>
    <dsp:sp modelId="{55580D92-CA9B-A749-8007-0AADB5ABD09E}">
      <dsp:nvSpPr>
        <dsp:cNvPr id="0" name=""/>
        <dsp:cNvSpPr/>
      </dsp:nvSpPr>
      <dsp:spPr>
        <a:xfrm>
          <a:off x="6221932" y="487680"/>
          <a:ext cx="2726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2613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50659" y="531883"/>
        <a:ext cx="15160" cy="3032"/>
      </dsp:txXfrm>
    </dsp:sp>
    <dsp:sp modelId="{BB6F28CD-1D4D-254D-B0D9-8F852A6B2D7A}">
      <dsp:nvSpPr>
        <dsp:cNvPr id="0" name=""/>
        <dsp:cNvSpPr/>
      </dsp:nvSpPr>
      <dsp:spPr>
        <a:xfrm>
          <a:off x="4905413" y="137904"/>
          <a:ext cx="1318319" cy="7909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n-lt"/>
              <a:cs typeface="Arial" charset="0"/>
            </a:rPr>
            <a:t>Is it financially viable to </a:t>
          </a:r>
          <a:r>
            <a:rPr lang="en-US" sz="1400" kern="1200" dirty="0" smtClean="0">
              <a:latin typeface="+mn-lt"/>
              <a:cs typeface="Arial" charset="0"/>
            </a:rPr>
            <a:t>investors</a:t>
          </a:r>
          <a:endParaRPr lang="en-US" sz="1200" kern="1200" dirty="0">
            <a:latin typeface="+mn-lt"/>
            <a:cs typeface="Arial" charset="0"/>
          </a:endParaRPr>
        </a:p>
      </dsp:txBody>
      <dsp:txXfrm>
        <a:off x="4905413" y="137904"/>
        <a:ext cx="1318319" cy="790991"/>
      </dsp:txXfrm>
    </dsp:sp>
    <dsp:sp modelId="{37FB41B1-0412-834A-B6E3-1910CDEA2A56}">
      <dsp:nvSpPr>
        <dsp:cNvPr id="0" name=""/>
        <dsp:cNvSpPr/>
      </dsp:nvSpPr>
      <dsp:spPr>
        <a:xfrm>
          <a:off x="6526946" y="137904"/>
          <a:ext cx="1318319" cy="7909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+mn-lt"/>
              <a:cs typeface="Arial" charset="0"/>
            </a:rPr>
            <a:t>Is it socially and environmentally sustainable</a:t>
          </a:r>
          <a:endParaRPr lang="en-US" sz="1200" kern="1200" dirty="0">
            <a:latin typeface="+mn-lt"/>
            <a:cs typeface="Arial" charset="0"/>
          </a:endParaRPr>
        </a:p>
      </dsp:txBody>
      <dsp:txXfrm>
        <a:off x="6526946" y="137904"/>
        <a:ext cx="1318319" cy="79099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08107-46E5-144C-B795-435375686964}">
      <dsp:nvSpPr>
        <dsp:cNvPr id="0" name=""/>
        <dsp:cNvSpPr/>
      </dsp:nvSpPr>
      <dsp:spPr>
        <a:xfrm>
          <a:off x="4218616" y="335280"/>
          <a:ext cx="5262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6261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67826" y="379540"/>
        <a:ext cx="27843" cy="2918"/>
      </dsp:txXfrm>
    </dsp:sp>
    <dsp:sp modelId="{31EB0EE7-FDAE-C441-9649-FF38271BD2D1}">
      <dsp:nvSpPr>
        <dsp:cNvPr id="0" name=""/>
        <dsp:cNvSpPr/>
      </dsp:nvSpPr>
      <dsp:spPr>
        <a:xfrm>
          <a:off x="536974" y="699"/>
          <a:ext cx="3683441" cy="7606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Project’s financial viability is examined taking into account project </a:t>
          </a:r>
          <a:r>
            <a:rPr lang="en-US" sz="1400" u="none" kern="1200" dirty="0" smtClean="0"/>
            <a:t>costs &amp; revenues</a:t>
          </a:r>
          <a:endParaRPr lang="en-US" sz="1400" kern="1200" dirty="0"/>
        </a:p>
      </dsp:txBody>
      <dsp:txXfrm>
        <a:off x="536974" y="699"/>
        <a:ext cx="3683441" cy="760601"/>
      </dsp:txXfrm>
    </dsp:sp>
    <dsp:sp modelId="{DE492A04-034D-5E4B-A6DD-2CEC8963E86B}">
      <dsp:nvSpPr>
        <dsp:cNvPr id="0" name=""/>
        <dsp:cNvSpPr/>
      </dsp:nvSpPr>
      <dsp:spPr>
        <a:xfrm>
          <a:off x="4777278" y="699"/>
          <a:ext cx="3600700" cy="7606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Impact of the project on public sector finances is evaluated</a:t>
          </a:r>
          <a:endParaRPr lang="en-US" sz="1400" kern="1200" dirty="0"/>
        </a:p>
      </dsp:txBody>
      <dsp:txXfrm>
        <a:off x="4777278" y="699"/>
        <a:ext cx="3600700" cy="760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9205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9893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0D7F2-8E0C-4BC2-8552-0F0985F899E3}" type="slidenum">
              <a:rPr lang="en-GB"/>
              <a:pPr/>
              <a:t>8</a:t>
            </a:fld>
            <a:endParaRPr lang="en-GB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6450" y="211138"/>
            <a:ext cx="5195888" cy="3897312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596" y="4345374"/>
            <a:ext cx="5610362" cy="4513516"/>
          </a:xfrm>
        </p:spPr>
        <p:txBody>
          <a:bodyPr/>
          <a:lstStyle/>
          <a:p>
            <a:r>
              <a:rPr lang="en-US"/>
              <a:t>MENA countries should explore different PPP approaches and tailor them to the water sector maturity and local environment</a:t>
            </a:r>
          </a:p>
          <a:p>
            <a:endParaRPr lang="en-US"/>
          </a:p>
          <a:p>
            <a:r>
              <a:rPr lang="en-US"/>
              <a:t>Selecting which scheme to adopt depends on many factors, including the sector maturity in terms of economics, regulation, service delivery efficiency, level of investments required, etc.</a:t>
            </a:r>
          </a:p>
          <a:p>
            <a:endParaRPr lang="en-US"/>
          </a:p>
          <a:p>
            <a:r>
              <a:rPr lang="en-US"/>
              <a:t>It is also important to note that there are many variations to each type of contract and adopting a cookie-cutter approach based on other countries experiences is a recipe for failure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E5C5B3-D788-4BAE-ACF4-EC4699C6BF69}" type="slidenum">
              <a:rPr lang="en-GB"/>
              <a:pPr/>
              <a:t>12</a:t>
            </a:fld>
            <a:endParaRPr lang="en-GB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1043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1043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>
              <a:buNone/>
              <a:defRPr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 smtClean="0"/>
              <a:t>Click to add author information</a:t>
            </a:r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pic>
        <p:nvPicPr>
          <p:cNvPr id="30" name="Contoso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921190"/>
            <a:ext cx="1371600" cy="74814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11/13/2012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FEC9D3F2-7140-49B9-866C-D21246A5836E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CBEC585F-C108-48D6-9331-6628A0FBB73B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7293A964-5F5E-47DC-ABD9-08A6A9FFD04F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968C9C2A-D3B8-4543-8A47-F59C20C16D9A}" type="datetime1">
              <a:rPr lang="en-US" smtClean="0"/>
              <a:pPr algn="r"/>
              <a:t>11/13/2012</a:t>
            </a:fld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29ED4C97-3C5D-482A-99AD-AD992C3024DE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3EF8FEE9-63ED-4C1B-8C25-9B47C2DA1E72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>
              <a:defRPr sz="120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E8BD303E-7304-41BE-B693-A76D7275A3B0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848605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9B79-3D04-4D4F-9386-AEFBD661FC1B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46D4-1B4D-4362-8BAC-4623284E0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4526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 dirty="0"/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>
              <a:defRPr sz="1100"/>
            </a:lvl1pPr>
            <a:extLst/>
          </a:lstStyle>
          <a:p>
            <a:pPr algn="r"/>
            <a:fld id="{F17F374F-8F2E-42FC-B8C0-8EDFCA32CD96}" type="datetime1">
              <a:rPr lang="en-US" sz="1100" smtClean="0"/>
              <a:pPr algn="r"/>
              <a:t>11/13/2012</a:t>
            </a:fld>
            <a:endParaRPr lang="en-US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11/13/2012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pic>
        <p:nvPicPr>
          <p:cNvPr id="10" name="Rectangl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712" y="6318694"/>
            <a:ext cx="83820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F7F1F872-C5DE-403B-85F0-1024E6CA1886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73B9D0E9-7F95-4423-9114-95494EF8154E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828FD173-2CB3-4214-8741-970D8D476901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A1704A40-8D3B-4404-9986-2B5D36474D63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DE3B91AD-F2C9-43CB-A84C-1D5C130F2509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27D93220-918A-400D-B3FA-D8B22567DEBB}" type="datetime1">
              <a:rPr lang="en-US" smtClean="0"/>
              <a:pPr algn="r"/>
              <a:t>11/13/2012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>
              <a:defRPr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CCD717AA-EA39-47F3-8A0A-15B3575EDB53}" type="datetime1">
              <a:rPr lang="en-US" smtClean="0"/>
              <a:pPr algn="r"/>
              <a:t>11/13/2012</a:t>
            </a:fld>
            <a:endParaRPr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>
              <a:defRPr sz="1000"/>
            </a:lvl1pPr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>
              <a:defRPr sz="1000">
                <a:solidFill>
                  <a:sysClr val="windowText" lastClr="000000"/>
                </a:solidFill>
              </a:defRPr>
            </a:lvl1pPr>
            <a:extLst/>
          </a:lstStyle>
          <a:p>
            <a:endParaRPr lang="en-US" sz="1000" dirty="0">
              <a:solidFill>
                <a:sysClr val="windowText" lastClr="000000"/>
              </a:solidFill>
            </a:endParaRPr>
          </a:p>
        </p:txBody>
      </p:sp>
      <p:pic>
        <p:nvPicPr>
          <p:cNvPr id="24" name="ContosoLogo.jpg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712" y="6318694"/>
            <a:ext cx="838200" cy="45719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  <p:sldLayoutId id="2147483667" r:id="rId17"/>
    <p:sldLayoutId id="2147483668" r:id="rId18"/>
    <p:sldLayoutId id="2147483669" r:id="rId19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13" Type="http://schemas.openxmlformats.org/officeDocument/2006/relationships/diagramColors" Target="../diagrams/colors6.xml"/><Relationship Id="rId18" Type="http://schemas.microsoft.com/office/2007/relationships/diagramDrawing" Target="../diagrams/drawing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12" Type="http://schemas.openxmlformats.org/officeDocument/2006/relationships/diagramQuickStyle" Target="../diagrams/quickStyle6.xml"/><Relationship Id="rId17" Type="http://schemas.microsoft.com/office/2007/relationships/diagramDrawing" Target="../diagrams/drawing4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5.xml"/><Relationship Id="rId11" Type="http://schemas.openxmlformats.org/officeDocument/2006/relationships/diagramLayout" Target="../diagrams/layout6.xml"/><Relationship Id="rId5" Type="http://schemas.openxmlformats.org/officeDocument/2006/relationships/diagramColors" Target="../diagrams/colors4.xml"/><Relationship Id="rId10" Type="http://schemas.openxmlformats.org/officeDocument/2006/relationships/diagramData" Target="../diagrams/data6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QuickStyle" Target="../diagrams/quickStyle9.xml"/><Relationship Id="rId18" Type="http://schemas.openxmlformats.org/officeDocument/2006/relationships/diagramColors" Target="../diagrams/colors10.xml"/><Relationship Id="rId3" Type="http://schemas.openxmlformats.org/officeDocument/2006/relationships/diagramData" Target="../diagrams/data7.xml"/><Relationship Id="rId21" Type="http://schemas.microsoft.com/office/2007/relationships/diagramDrawing" Target="../diagrams/drawing9.xml"/><Relationship Id="rId7" Type="http://schemas.openxmlformats.org/officeDocument/2006/relationships/diagramData" Target="../diagrams/data8.xml"/><Relationship Id="rId12" Type="http://schemas.openxmlformats.org/officeDocument/2006/relationships/diagramLayout" Target="../diagrams/layout9.xml"/><Relationship Id="rId17" Type="http://schemas.openxmlformats.org/officeDocument/2006/relationships/diagramQuickStyle" Target="../diagrams/quickStyle10.xml"/><Relationship Id="rId2" Type="http://schemas.openxmlformats.org/officeDocument/2006/relationships/notesSlide" Target="../notesSlides/notesSlide7.xml"/><Relationship Id="rId16" Type="http://schemas.openxmlformats.org/officeDocument/2006/relationships/diagramLayout" Target="../diagrams/layout10.xml"/><Relationship Id="rId20" Type="http://schemas.microsoft.com/office/2007/relationships/diagramDrawing" Target="../diagrams/drawing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11" Type="http://schemas.openxmlformats.org/officeDocument/2006/relationships/diagramData" Target="../diagrams/data9.xml"/><Relationship Id="rId5" Type="http://schemas.openxmlformats.org/officeDocument/2006/relationships/diagramQuickStyle" Target="../diagrams/quickStyle7.xml"/><Relationship Id="rId15" Type="http://schemas.openxmlformats.org/officeDocument/2006/relationships/diagramData" Target="../diagrams/data10.xml"/><Relationship Id="rId10" Type="http://schemas.openxmlformats.org/officeDocument/2006/relationships/diagramColors" Target="../diagrams/colors8.xml"/><Relationship Id="rId19" Type="http://schemas.microsoft.com/office/2007/relationships/diagramDrawing" Target="../diagrams/drawing7.xml"/><Relationship Id="rId4" Type="http://schemas.openxmlformats.org/officeDocument/2006/relationships/diagramLayout" Target="../diagrams/layout7.xml"/><Relationship Id="rId9" Type="http://schemas.openxmlformats.org/officeDocument/2006/relationships/diagramQuickStyle" Target="../diagrams/quickStyle8.xml"/><Relationship Id="rId14" Type="http://schemas.openxmlformats.org/officeDocument/2006/relationships/diagramColors" Target="../diagrams/colors9.xml"/><Relationship Id="rId22" Type="http://schemas.microsoft.com/office/2007/relationships/diagramDrawing" Target="../diagrams/drawing1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QuickStyle" Target="../diagrams/quickStyle13.xml"/><Relationship Id="rId3" Type="http://schemas.openxmlformats.org/officeDocument/2006/relationships/diagramData" Target="../diagrams/data11.xml"/><Relationship Id="rId7" Type="http://schemas.openxmlformats.org/officeDocument/2006/relationships/diagramData" Target="../diagrams/data12.xml"/><Relationship Id="rId12" Type="http://schemas.openxmlformats.org/officeDocument/2006/relationships/diagramLayout" Target="../diagrams/layout13.xml"/><Relationship Id="rId17" Type="http://schemas.microsoft.com/office/2007/relationships/diagramDrawing" Target="../diagrams/drawing13.xml"/><Relationship Id="rId2" Type="http://schemas.openxmlformats.org/officeDocument/2006/relationships/notesSlide" Target="../notesSlides/notesSlide8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11" Type="http://schemas.openxmlformats.org/officeDocument/2006/relationships/diagramData" Target="../diagrams/data13.xml"/><Relationship Id="rId5" Type="http://schemas.openxmlformats.org/officeDocument/2006/relationships/diagramQuickStyle" Target="../diagrams/quickStyle11.xml"/><Relationship Id="rId15" Type="http://schemas.microsoft.com/office/2007/relationships/diagramDrawing" Target="../diagrams/drawing11.xml"/><Relationship Id="rId10" Type="http://schemas.openxmlformats.org/officeDocument/2006/relationships/diagramColors" Target="../diagrams/colors12.xml"/><Relationship Id="rId4" Type="http://schemas.openxmlformats.org/officeDocument/2006/relationships/diagramLayout" Target="../diagrams/layout11.xml"/><Relationship Id="rId9" Type="http://schemas.openxmlformats.org/officeDocument/2006/relationships/diagramQuickStyle" Target="../diagrams/quickStyle12.xml"/><Relationship Id="rId14" Type="http://schemas.openxmlformats.org/officeDocument/2006/relationships/diagramColors" Target="../diagrams/colors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Project development under public private partnership (PPP) Models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>
            <a:extLst/>
          </a:lstStyle>
          <a:p>
            <a:r>
              <a:rPr lang="en-US" dirty="0" smtClean="0"/>
              <a:t>Presenter : </a:t>
            </a:r>
            <a:r>
              <a:rPr lang="en-US" dirty="0" err="1" smtClean="0"/>
              <a:t>Afzal</a:t>
            </a:r>
            <a:r>
              <a:rPr lang="en-US" dirty="0" smtClean="0"/>
              <a:t> Dar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610600" y="806450"/>
            <a:ext cx="609600" cy="5137150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How to decide on Options?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305800" cy="441960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GB" sz="3400" b="1" dirty="0" smtClean="0"/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en-GB" sz="1700" dirty="0" smtClean="0"/>
              <a:t>Depends on: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Public </a:t>
            </a:r>
            <a:r>
              <a:rPr lang="en-GB" sz="1700" dirty="0"/>
              <a:t>policy </a:t>
            </a:r>
            <a:r>
              <a:rPr lang="en-GB" sz="1700" dirty="0" smtClean="0"/>
              <a:t>considerations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Goals </a:t>
            </a:r>
            <a:r>
              <a:rPr lang="en-GB" sz="1700" dirty="0"/>
              <a:t>of the </a:t>
            </a:r>
            <a:r>
              <a:rPr lang="en-GB" sz="1700" dirty="0" smtClean="0"/>
              <a:t>government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Expectations </a:t>
            </a:r>
            <a:r>
              <a:rPr lang="en-GB" sz="1700" dirty="0"/>
              <a:t>from the private sector in terms of targets, or service levels to be </a:t>
            </a:r>
            <a:r>
              <a:rPr lang="en-GB" sz="1700" dirty="0" smtClean="0"/>
              <a:t>achieved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Condition </a:t>
            </a:r>
            <a:r>
              <a:rPr lang="en-GB" sz="1700" dirty="0"/>
              <a:t>&amp; needs of the public sector </a:t>
            </a:r>
            <a:r>
              <a:rPr lang="en-GB" sz="1700" dirty="0" smtClean="0"/>
              <a:t>agency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Political </a:t>
            </a:r>
            <a:r>
              <a:rPr lang="en-GB" sz="1700" dirty="0"/>
              <a:t>as well as institutional constraints</a:t>
            </a:r>
          </a:p>
          <a:p>
            <a:pPr lvl="1">
              <a:lnSpc>
                <a:spcPct val="90000"/>
              </a:lnSpc>
            </a:pPr>
            <a:endParaRPr lang="en-GB" sz="3400" b="1" dirty="0"/>
          </a:p>
        </p:txBody>
      </p:sp>
      <p:sp>
        <p:nvSpPr>
          <p:cNvPr id="4" name="Text Placeholder 3"/>
          <p:cNvSpPr>
            <a:spLocks noGrp="1"/>
          </p:cNvSpPr>
          <p:nvPr/>
        </p:nvSpPr>
        <p:spPr>
          <a:xfrm>
            <a:off x="457200" y="304800"/>
            <a:ext cx="8077200" cy="3048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rm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200" dirty="0" smtClean="0"/>
              <a:t>Options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8610600" y="1905000"/>
            <a:ext cx="533400" cy="4495800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/>
              <a:t>The key is…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677862"/>
            <a:ext cx="8210550" cy="5189538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endParaRPr lang="en-GB" sz="1600" dirty="0" smtClean="0"/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To </a:t>
            </a:r>
            <a:r>
              <a:rPr lang="en-GB" sz="1700" dirty="0"/>
              <a:t>spell out a clear partnership process, backed by a strong policy and enabling legislative </a:t>
            </a:r>
            <a:r>
              <a:rPr lang="en-GB" sz="1700" dirty="0" smtClean="0"/>
              <a:t>framework;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Commitment </a:t>
            </a:r>
            <a:r>
              <a:rPr lang="en-GB" sz="1700" dirty="0"/>
              <a:t>to use PPPs as one of the vehicles for service </a:t>
            </a:r>
            <a:r>
              <a:rPr lang="en-GB" sz="1700" dirty="0" smtClean="0"/>
              <a:t>delivery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Develop </a:t>
            </a:r>
            <a:r>
              <a:rPr lang="en-GB" sz="1700" dirty="0"/>
              <a:t>a clear and transparent selection </a:t>
            </a:r>
            <a:r>
              <a:rPr lang="en-GB" sz="1700" dirty="0" smtClean="0"/>
              <a:t>process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Real </a:t>
            </a:r>
            <a:r>
              <a:rPr lang="en-GB" sz="1700" dirty="0"/>
              <a:t>commitment to deliver the project in public </a:t>
            </a:r>
            <a:r>
              <a:rPr lang="en-GB" sz="1700" dirty="0" smtClean="0"/>
              <a:t>interest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700" dirty="0" smtClean="0"/>
              <a:t>Remember </a:t>
            </a:r>
            <a:r>
              <a:rPr lang="en-GB" sz="1700" dirty="0"/>
              <a:t>that the third P is the key to any successful PPP</a:t>
            </a:r>
          </a:p>
        </p:txBody>
      </p:sp>
      <p:sp>
        <p:nvSpPr>
          <p:cNvPr id="4" name="Text Placeholder 3"/>
          <p:cNvSpPr>
            <a:spLocks noGrp="1"/>
          </p:cNvSpPr>
          <p:nvPr/>
        </p:nvSpPr>
        <p:spPr>
          <a:xfrm>
            <a:off x="381000" y="228600"/>
            <a:ext cx="8077200" cy="3048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rm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200" dirty="0" smtClean="0"/>
              <a:t>Key Considerations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610599" y="0"/>
            <a:ext cx="533401" cy="66294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/>
              <a:t>What are the key challenges?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435974" cy="4865688"/>
          </a:xfrm>
          <a:noFill/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GB" sz="1700" dirty="0"/>
              <a:t>Internalising PPP process within the public sector</a:t>
            </a:r>
          </a:p>
          <a:p>
            <a:pPr lvl="1">
              <a:lnSpc>
                <a:spcPct val="20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GB" sz="1700" dirty="0" smtClean="0"/>
              <a:t>Preparing </a:t>
            </a:r>
            <a:r>
              <a:rPr lang="en-GB" sz="1700" dirty="0"/>
              <a:t>the PPP environment</a:t>
            </a:r>
          </a:p>
          <a:p>
            <a:pPr lvl="1">
              <a:lnSpc>
                <a:spcPct val="20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GB" sz="1700" dirty="0"/>
              <a:t>Project identification &amp; project development</a:t>
            </a:r>
          </a:p>
          <a:p>
            <a:pPr lvl="1">
              <a:lnSpc>
                <a:spcPct val="20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GB" sz="1700" dirty="0"/>
              <a:t>Preparing the Business Case</a:t>
            </a:r>
          </a:p>
          <a:p>
            <a:pPr lvl="1">
              <a:lnSpc>
                <a:spcPct val="20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GB" sz="1700" dirty="0" smtClean="0"/>
              <a:t>Securing </a:t>
            </a:r>
            <a:r>
              <a:rPr lang="en-GB" sz="1700" dirty="0"/>
              <a:t>competitive bids, negotiation and award</a:t>
            </a:r>
          </a:p>
          <a:p>
            <a:pPr lvl="1">
              <a:lnSpc>
                <a:spcPct val="20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GB" sz="1700" dirty="0"/>
              <a:t>Supporting implementation and operations</a:t>
            </a:r>
          </a:p>
        </p:txBody>
      </p:sp>
      <p:sp>
        <p:nvSpPr>
          <p:cNvPr id="4" name="Text Placeholder 3"/>
          <p:cNvSpPr>
            <a:spLocks noGrp="1"/>
          </p:cNvSpPr>
          <p:nvPr/>
        </p:nvSpPr>
        <p:spPr>
          <a:xfrm>
            <a:off x="457200" y="152400"/>
            <a:ext cx="8077200" cy="3048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rm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200" dirty="0" smtClean="0"/>
              <a:t>Challenges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228600" y="4038600"/>
            <a:ext cx="7924800" cy="609600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infrastructure project development facility (</a:t>
            </a:r>
            <a:r>
              <a:rPr lang="en-US" dirty="0" err="1" smtClean="0"/>
              <a:t>ipdf</a:t>
            </a:r>
            <a:r>
              <a:rPr lang="en-US" dirty="0" smtClean="0"/>
              <a:t>) &amp; PPP Process (Standardized Approach to project development)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56042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6"/>
          <p:cNvSpPr>
            <a:spLocks noChangeArrowheads="1" noChangeShapeType="1" noTextEdit="1"/>
          </p:cNvSpPr>
          <p:nvPr/>
        </p:nvSpPr>
        <p:spPr bwMode="auto">
          <a:xfrm rot="-5400000">
            <a:off x="-1827518" y="3251505"/>
            <a:ext cx="4976813" cy="254976"/>
          </a:xfrm>
          <a:prstGeom prst="rect">
            <a:avLst/>
          </a:prstGeom>
          <a:scene3d>
            <a:camera prst="perspectiveFront"/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normalizeH="1" dirty="0">
                <a:ea typeface="Arial Black"/>
                <a:cs typeface="Arial Black"/>
              </a:rPr>
              <a:t>IPDF TECHNICAL</a:t>
            </a:r>
            <a:r>
              <a:rPr lang="en-US" sz="1400" b="1" kern="10" normalizeH="1" dirty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ea typeface="Arial Black"/>
                <a:cs typeface="Arial Black"/>
              </a:rPr>
              <a:t> </a:t>
            </a:r>
            <a:r>
              <a:rPr lang="en-US" sz="1400" b="1" kern="10" normalizeH="1" dirty="0">
                <a:ea typeface="Arial Black"/>
                <a:cs typeface="Arial Black"/>
              </a:rPr>
              <a:t>ASSISTANCE</a:t>
            </a:r>
            <a:endParaRPr lang="en-US" sz="1400" b="1" kern="10" normalizeH="1" dirty="0">
              <a:ln w="12700">
                <a:solidFill>
                  <a:schemeClr val="tx2"/>
                </a:solidFill>
                <a:round/>
                <a:headEnd/>
                <a:tailEnd/>
              </a:ln>
              <a:solidFill>
                <a:srgbClr val="003366"/>
              </a:solidFill>
              <a:effectLst>
                <a:outerShdw blurRad="63500" dist="38099" dir="2700000" algn="ctr" rotWithShape="0">
                  <a:srgbClr val="C0C0C0">
                    <a:alpha val="74998"/>
                  </a:srgbClr>
                </a:outerShdw>
              </a:effectLst>
              <a:ea typeface="Arial Black"/>
              <a:cs typeface="Arial Black"/>
            </a:endParaRPr>
          </a:p>
        </p:txBody>
      </p:sp>
      <p:sp>
        <p:nvSpPr>
          <p:cNvPr id="5128" name="WordArt 12"/>
          <p:cNvSpPr>
            <a:spLocks noChangeArrowheads="1" noChangeShapeType="1" noTextEdit="1"/>
          </p:cNvSpPr>
          <p:nvPr/>
        </p:nvSpPr>
        <p:spPr bwMode="auto">
          <a:xfrm rot="-5400000">
            <a:off x="1023204" y="4223604"/>
            <a:ext cx="733425" cy="1157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normalizeH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Arial Black"/>
                <a:cs typeface="Arial Black"/>
              </a:rPr>
              <a:t>Phase II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81000" y="457200"/>
            <a:ext cx="7848601" cy="5806118"/>
            <a:chOff x="152400" y="1450975"/>
            <a:chExt cx="6871189" cy="4174622"/>
          </a:xfrm>
        </p:grpSpPr>
        <p:sp>
          <p:nvSpPr>
            <p:cNvPr id="5123" name="Rectangle 4"/>
            <p:cNvSpPr>
              <a:spLocks noChangeArrowheads="1"/>
            </p:cNvSpPr>
            <p:nvPr/>
          </p:nvSpPr>
          <p:spPr bwMode="auto">
            <a:xfrm>
              <a:off x="152400" y="1460500"/>
              <a:ext cx="457200" cy="4154372"/>
            </a:xfrm>
            <a:prstGeom prst="rect">
              <a:avLst/>
            </a:prstGeom>
            <a:noFill/>
            <a:ln w="38100">
              <a:solidFill>
                <a:schemeClr val="bg2">
                  <a:lumMod val="2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5125" name="AutoShape 8"/>
            <p:cNvSpPr>
              <a:spLocks noChangeArrowheads="1"/>
            </p:cNvSpPr>
            <p:nvPr/>
          </p:nvSpPr>
          <p:spPr bwMode="auto">
            <a:xfrm rot="5400000">
              <a:off x="244980" y="1967997"/>
              <a:ext cx="1643643" cy="609600"/>
            </a:xfrm>
            <a:prstGeom prst="homePlate">
              <a:avLst>
                <a:gd name="adj" fmla="val 57096"/>
              </a:avLst>
            </a:prstGeom>
            <a:noFill/>
            <a:ln w="38100">
              <a:solidFill>
                <a:schemeClr val="bg2">
                  <a:lumMod val="2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pPr eaLnBrk="0" hangingPunct="0"/>
              <a:endParaRPr lang="en-US"/>
            </a:p>
          </p:txBody>
        </p:sp>
        <p:sp>
          <p:nvSpPr>
            <p:cNvPr id="5126" name="AutoShape 9"/>
            <p:cNvSpPr>
              <a:spLocks noChangeArrowheads="1"/>
            </p:cNvSpPr>
            <p:nvPr/>
          </p:nvSpPr>
          <p:spPr bwMode="auto">
            <a:xfrm rot="5400000">
              <a:off x="-330296" y="3912974"/>
              <a:ext cx="2794192" cy="609600"/>
            </a:xfrm>
            <a:prstGeom prst="chevron">
              <a:avLst>
                <a:gd name="adj" fmla="val 57352"/>
              </a:avLst>
            </a:prstGeom>
            <a:noFill/>
            <a:ln w="38100">
              <a:solidFill>
                <a:schemeClr val="bg2">
                  <a:lumMod val="2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/>
            <a:lstStyle/>
            <a:p>
              <a:pPr eaLnBrk="0" hangingPunct="0"/>
              <a:endParaRPr lang="en-US"/>
            </a:p>
          </p:txBody>
        </p:sp>
        <p:sp>
          <p:nvSpPr>
            <p:cNvPr id="328719" name="AutoShape 15"/>
            <p:cNvSpPr>
              <a:spLocks noChangeArrowheads="1"/>
            </p:cNvSpPr>
            <p:nvPr/>
          </p:nvSpPr>
          <p:spPr bwMode="auto">
            <a:xfrm>
              <a:off x="1553322" y="1450975"/>
              <a:ext cx="5410200" cy="1314914"/>
            </a:xfrm>
            <a:prstGeom prst="flowChartAlternateProcess">
              <a:avLst/>
            </a:prstGeom>
            <a:ln>
              <a:solidFill>
                <a:schemeClr val="bg2">
                  <a:lumMod val="2500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14300" lvl="1" eaLnBrk="0" hangingPunct="0">
                <a:lnSpc>
                  <a:spcPct val="80000"/>
                </a:lnSpc>
                <a:tabLst>
                  <a:tab pos="114300" algn="l"/>
                </a:tabLst>
                <a:defRPr/>
              </a:pPr>
              <a:r>
                <a:rPr lang="en-US" sz="1600" b="1" dirty="0">
                  <a:solidFill>
                    <a:srgbClr val="1B3742"/>
                  </a:solidFill>
                </a:rPr>
                <a:t>INCEPTION</a:t>
              </a:r>
              <a:r>
                <a:rPr lang="en-US" sz="1600" dirty="0">
                  <a:solidFill>
                    <a:srgbClr val="1B3742"/>
                  </a:solidFill>
                </a:rPr>
                <a:t> </a:t>
              </a:r>
              <a:endParaRPr lang="en-US" sz="1600" dirty="0" smtClean="0">
                <a:solidFill>
                  <a:srgbClr val="1B3742"/>
                </a:solidFill>
              </a:endParaRPr>
            </a:p>
            <a:p>
              <a:pPr marL="114300" lvl="1" eaLnBrk="0" hangingPunct="0">
                <a:lnSpc>
                  <a:spcPct val="80000"/>
                </a:lnSpc>
                <a:tabLst>
                  <a:tab pos="114300" algn="l"/>
                </a:tabLst>
                <a:defRPr/>
              </a:pPr>
              <a:endParaRPr lang="en-US" sz="1600" dirty="0">
                <a:solidFill>
                  <a:srgbClr val="1B3742"/>
                </a:solidFill>
              </a:endParaRPr>
            </a:p>
            <a:p>
              <a:pPr marL="342900" lvl="1" indent="-228600" eaLnBrk="0" hangingPunct="0">
                <a:lnSpc>
                  <a:spcPct val="80000"/>
                </a:lnSpc>
                <a:buBlip>
                  <a:blip r:embed="rId2"/>
                </a:buBlip>
                <a:tabLst>
                  <a:tab pos="114300" algn="l"/>
                </a:tabLst>
                <a:defRPr/>
              </a:pPr>
              <a:r>
                <a:rPr lang="en-US" sz="1600" dirty="0">
                  <a:solidFill>
                    <a:srgbClr val="1B3742"/>
                  </a:solidFill>
                </a:rPr>
                <a:t>Decision to explore PPP option (I)</a:t>
              </a:r>
            </a:p>
            <a:p>
              <a:pPr marL="342900" lvl="1" indent="-228600" eaLnBrk="0" hangingPunct="0">
                <a:lnSpc>
                  <a:spcPct val="80000"/>
                </a:lnSpc>
                <a:buBlip>
                  <a:blip r:embed="rId2"/>
                </a:buBlip>
                <a:tabLst>
                  <a:tab pos="114300" algn="l"/>
                </a:tabLst>
                <a:defRPr/>
              </a:pPr>
              <a:r>
                <a:rPr lang="en-US" sz="1600" dirty="0">
                  <a:solidFill>
                    <a:srgbClr val="1B3742"/>
                  </a:solidFill>
                </a:rPr>
                <a:t>Register PPP project with IPDF (IPDF/I)</a:t>
              </a:r>
            </a:p>
            <a:p>
              <a:pPr marL="342900" lvl="1" indent="-228600" eaLnBrk="0" hangingPunct="0">
                <a:lnSpc>
                  <a:spcPct val="80000"/>
                </a:lnSpc>
                <a:buBlip>
                  <a:blip r:embed="rId2"/>
                </a:buBlip>
                <a:tabLst>
                  <a:tab pos="114300" algn="l"/>
                </a:tabLst>
                <a:defRPr/>
              </a:pPr>
              <a:r>
                <a:rPr lang="en-US" sz="1600" dirty="0">
                  <a:solidFill>
                    <a:srgbClr val="1B3742"/>
                  </a:solidFill>
                </a:rPr>
                <a:t>Assign Project Manager (IPDF/I)</a:t>
              </a:r>
            </a:p>
            <a:p>
              <a:pPr marL="342900" lvl="1" indent="-228600" eaLnBrk="0" hangingPunct="0">
                <a:lnSpc>
                  <a:spcPct val="80000"/>
                </a:lnSpc>
                <a:buBlip>
                  <a:blip r:embed="rId2"/>
                </a:buBlip>
                <a:tabLst>
                  <a:tab pos="114300" algn="l"/>
                </a:tabLst>
                <a:defRPr/>
              </a:pPr>
              <a:r>
                <a:rPr lang="en-US" sz="1600" dirty="0">
                  <a:solidFill>
                    <a:srgbClr val="1B3742"/>
                  </a:solidFill>
                </a:rPr>
                <a:t>Draft terms of reference and Appoint Transaction Advisor (IPDF/I)</a:t>
              </a:r>
            </a:p>
            <a:p>
              <a:pPr marL="342900" lvl="1" indent="-228600" eaLnBrk="0" hangingPunct="0">
                <a:lnSpc>
                  <a:spcPct val="80000"/>
                </a:lnSpc>
                <a:buBlip>
                  <a:blip r:embed="rId2"/>
                </a:buBlip>
                <a:tabLst>
                  <a:tab pos="114300" algn="l"/>
                </a:tabLst>
                <a:defRPr/>
              </a:pPr>
              <a:r>
                <a:rPr lang="en-US" sz="1600" dirty="0">
                  <a:solidFill>
                    <a:srgbClr val="1B3742"/>
                  </a:solidFill>
                </a:rPr>
                <a:t>Negotiate and finalize contract with Transaction Advisor (IPDF/I</a:t>
              </a:r>
              <a:r>
                <a:rPr lang="en-US" sz="1600" dirty="0">
                  <a:solidFill>
                    <a:schemeClr val="accent2">
                      <a:lumMod val="75000"/>
                    </a:schemeClr>
                  </a:solidFill>
                </a:rPr>
                <a:t>)</a:t>
              </a:r>
            </a:p>
          </p:txBody>
        </p:sp>
        <p:sp>
          <p:nvSpPr>
            <p:cNvPr id="328720" name="AutoShape 16"/>
            <p:cNvSpPr>
              <a:spLocks noChangeArrowheads="1"/>
            </p:cNvSpPr>
            <p:nvPr/>
          </p:nvSpPr>
          <p:spPr bwMode="auto">
            <a:xfrm>
              <a:off x="1537189" y="2820678"/>
              <a:ext cx="5486400" cy="2804919"/>
            </a:xfrm>
            <a:prstGeom prst="flowChartAlternateProcess">
              <a:avLst/>
            </a:prstGeom>
            <a:ln>
              <a:solidFill>
                <a:schemeClr val="bg2">
                  <a:lumMod val="2500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342900" lvl="1" indent="-228600">
                <a:defRPr/>
              </a:pPr>
              <a:r>
                <a:rPr lang="en-US" sz="1600" b="1" dirty="0">
                  <a:solidFill>
                    <a:srgbClr val="1B3742"/>
                  </a:solidFill>
                  <a:ea typeface="+mn-ea"/>
                  <a:cs typeface="Times New Roman" pitchFamily="18" charset="0"/>
                </a:rPr>
                <a:t>FEASIBILITY </a:t>
              </a:r>
              <a:r>
                <a:rPr lang="en-US" sz="1600" b="1" dirty="0" smtClean="0">
                  <a:solidFill>
                    <a:srgbClr val="1B3742"/>
                  </a:solidFill>
                  <a:ea typeface="+mn-ea"/>
                  <a:cs typeface="Times New Roman" pitchFamily="18" charset="0"/>
                </a:rPr>
                <a:t>STUDY</a:t>
              </a:r>
            </a:p>
            <a:p>
              <a:pPr marL="342900" lvl="1" indent="-228600">
                <a:defRPr/>
              </a:pPr>
              <a:endParaRPr lang="en-US" sz="1400" b="1" dirty="0">
                <a:solidFill>
                  <a:srgbClr val="1B3742"/>
                </a:solidFill>
                <a:ea typeface="+mn-ea"/>
                <a:cs typeface="Times New Roman" pitchFamily="18" charset="0"/>
              </a:endParaRP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 smtClean="0">
                  <a:solidFill>
                    <a:srgbClr val="1B3742"/>
                  </a:solidFill>
                  <a:ea typeface="+mn-ea"/>
                </a:rPr>
                <a:t>Feasibility Study (TA)</a:t>
              </a:r>
            </a:p>
            <a:p>
              <a:pPr marL="628650" lvl="2" indent="-17145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 smtClean="0">
                  <a:solidFill>
                    <a:srgbClr val="1B3742"/>
                  </a:solidFill>
                  <a:ea typeface="+mn-ea"/>
                </a:rPr>
                <a:t>Solution </a:t>
              </a: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option analysis</a:t>
              </a:r>
            </a:p>
            <a:p>
              <a:pPr marL="628650" lvl="2" indent="-17145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Project due-diligence</a:t>
              </a:r>
            </a:p>
            <a:p>
              <a:pPr marL="628650" lvl="2" indent="-17145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 smtClean="0">
                  <a:solidFill>
                    <a:srgbClr val="1B3742"/>
                  </a:solidFill>
                  <a:ea typeface="+mn-ea"/>
                </a:rPr>
                <a:t>Value Assessment</a:t>
              </a:r>
            </a:p>
            <a:p>
              <a:pPr marL="628650" lvl="2" indent="-17145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 smtClean="0">
                  <a:solidFill>
                    <a:srgbClr val="1B3742"/>
                  </a:solidFill>
                  <a:ea typeface="+mn-ea"/>
                </a:rPr>
                <a:t>Financial </a:t>
              </a: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Assessment</a:t>
              </a:r>
            </a:p>
            <a:p>
              <a:pPr marL="628650" lvl="2" indent="-17145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Economic Assessment</a:t>
              </a:r>
            </a:p>
            <a:p>
              <a:pPr marL="628650" lvl="2" indent="-17145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Procurement plan</a:t>
              </a: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Evaluate recommendations of Transaction Advisor (IPDF/I)</a:t>
              </a: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Estimate VGF or concessionary requirements (IPDF/I/TA)</a:t>
              </a: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Market testing (IPDF/TA)</a:t>
              </a: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Review market test results (IPDF/TA)</a:t>
              </a: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 smtClean="0">
                  <a:solidFill>
                    <a:srgbClr val="1B3742"/>
                  </a:solidFill>
                  <a:ea typeface="+mn-ea"/>
                </a:rPr>
                <a:t>Determine final PPP design parameters (IPDF/TA/I)</a:t>
              </a: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 smtClean="0">
                  <a:solidFill>
                    <a:srgbClr val="1B3742"/>
                  </a:solidFill>
                  <a:ea typeface="+mn-ea"/>
                </a:rPr>
                <a:t>Review </a:t>
              </a: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by IPDF Project Feasibility Committee (IPDF/I/TA)</a:t>
              </a: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Recommend to IPFF, for long-term fixed rate local currency financing to fill any market gaps (IPDF/TA</a:t>
              </a:r>
              <a:r>
                <a:rPr lang="en-US" sz="1600" dirty="0" smtClean="0">
                  <a:solidFill>
                    <a:srgbClr val="1B3742"/>
                  </a:solidFill>
                  <a:ea typeface="+mn-ea"/>
                </a:rPr>
                <a:t>)</a:t>
              </a:r>
            </a:p>
            <a:p>
              <a:pPr marL="342900" lvl="1" indent="-228600" eaLnBrk="0" hangingPunct="0">
                <a:lnSpc>
                  <a:spcPct val="80000"/>
                </a:lnSpc>
                <a:buFontTx/>
                <a:buBlip>
                  <a:blip r:embed="rId2"/>
                </a:buBlip>
                <a:defRPr/>
              </a:pPr>
              <a:r>
                <a:rPr lang="en-US" sz="1600" dirty="0">
                  <a:solidFill>
                    <a:srgbClr val="1B3742"/>
                  </a:solidFill>
                  <a:ea typeface="+mn-ea"/>
                </a:rPr>
                <a:t>If required, project submitted to VGF Committee (</a:t>
              </a:r>
              <a:r>
                <a:rPr lang="en-US" sz="1600" dirty="0" smtClean="0">
                  <a:solidFill>
                    <a:srgbClr val="1B3742"/>
                  </a:solidFill>
                  <a:ea typeface="+mn-ea"/>
                </a:rPr>
                <a:t>IPDF/TA)</a:t>
              </a:r>
              <a:endParaRPr lang="en-US" sz="1600" dirty="0">
                <a:solidFill>
                  <a:srgbClr val="1B3742"/>
                </a:solidFill>
                <a:ea typeface="+mn-ea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610600" y="4572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lifecycle and guidelines</a:t>
            </a:r>
            <a:endParaRPr lang="en-US" dirty="0"/>
          </a:p>
        </p:txBody>
      </p:sp>
      <p:sp>
        <p:nvSpPr>
          <p:cNvPr id="12" name="WordArt 12"/>
          <p:cNvSpPr>
            <a:spLocks noChangeArrowheads="1" noChangeShapeType="1" noTextEdit="1"/>
          </p:cNvSpPr>
          <p:nvPr/>
        </p:nvSpPr>
        <p:spPr bwMode="auto">
          <a:xfrm rot="16200000">
            <a:off x="1023204" y="1375630"/>
            <a:ext cx="733425" cy="1157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normalizeH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Arial Black"/>
                <a:cs typeface="Arial Black"/>
              </a:rPr>
              <a:t>Phase </a:t>
            </a:r>
            <a:r>
              <a:rPr lang="en-US" sz="1200" b="1" kern="10" normalizeH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Arial Black"/>
                <a:cs typeface="Arial Black"/>
              </a:rPr>
              <a:t>I</a:t>
            </a:r>
            <a:endParaRPr lang="en-US" sz="1200" b="1" kern="10" normalizeH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Arial Black"/>
              <a:cs typeface="Arial Black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7418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2DC5F05F-34B9-2D40-89D0-089354BAABCD}" type="slidenum">
              <a:rPr lang="en-GB" sz="1200"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</a:rPr>
              <a:pPr algn="r" eaLnBrk="1" hangingPunct="1"/>
              <a:t>15</a:t>
            </a:fld>
            <a:endParaRPr lang="en-GB" sz="1200">
              <a:effectLst>
                <a:outerShdw blurRad="38100" dist="38100" dir="2700000" algn="tl">
                  <a:srgbClr val="DDDDDD"/>
                </a:outerShdw>
              </a:effectLst>
              <a:latin typeface="+mn-lt"/>
            </a:endParaRPr>
          </a:p>
        </p:txBody>
      </p:sp>
      <p:sp useBgFill="1">
        <p:nvSpPr>
          <p:cNvPr id="99401" name="AutoShape 73"/>
          <p:cNvSpPr>
            <a:spLocks noChangeArrowheads="1"/>
          </p:cNvSpPr>
          <p:nvPr/>
        </p:nvSpPr>
        <p:spPr bwMode="auto">
          <a:xfrm>
            <a:off x="1752600" y="4114800"/>
            <a:ext cx="6702424" cy="2057400"/>
          </a:xfrm>
          <a:prstGeom prst="flowChartAlternateProcess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17145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B3742"/>
                </a:solidFill>
              </a:rPr>
              <a:t>DEVELOPMENT </a:t>
            </a:r>
          </a:p>
          <a:p>
            <a:pPr indent="17145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B3742"/>
                </a:solidFill>
              </a:rPr>
              <a:t>DELIVERY</a:t>
            </a:r>
          </a:p>
          <a:p>
            <a:pPr indent="17145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1B3742"/>
                </a:solidFill>
              </a:rPr>
              <a:t>EXIT</a:t>
            </a:r>
            <a:r>
              <a:rPr lang="en-US" sz="2400" b="1" dirty="0">
                <a:cs typeface="Times New Roman" pitchFamily="18" charset="0"/>
              </a:rPr>
              <a:t>	</a:t>
            </a:r>
            <a:endParaRPr lang="en-US" sz="2400" dirty="0">
              <a:solidFill>
                <a:srgbClr val="1B3742"/>
              </a:solidFill>
            </a:endParaRPr>
          </a:p>
        </p:txBody>
      </p:sp>
      <p:sp useBgFill="1">
        <p:nvSpPr>
          <p:cNvPr id="99403" name="AutoShape 75"/>
          <p:cNvSpPr>
            <a:spLocks noChangeArrowheads="1"/>
          </p:cNvSpPr>
          <p:nvPr/>
        </p:nvSpPr>
        <p:spPr bwMode="auto">
          <a:xfrm>
            <a:off x="1765300" y="304800"/>
            <a:ext cx="6692900" cy="3733799"/>
          </a:xfrm>
          <a:prstGeom prst="flowChartAlternateProcess">
            <a:avLst/>
          </a:prstGeom>
          <a:ln>
            <a:solidFill>
              <a:schemeClr val="bg2">
                <a:lumMod val="2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400050" indent="-228600">
              <a:tabLst>
                <a:tab pos="171450" algn="l"/>
              </a:tabLst>
            </a:pPr>
            <a:r>
              <a:rPr lang="en-US" b="1" dirty="0">
                <a:cs typeface="Times New Roman" charset="0"/>
              </a:rPr>
              <a:t>PROCUREMENT </a:t>
            </a:r>
            <a:r>
              <a:rPr lang="en-US" sz="1400" b="1" dirty="0">
                <a:cs typeface="Times New Roman" charset="0"/>
              </a:rPr>
              <a:t> </a:t>
            </a:r>
            <a:endParaRPr lang="en-US" sz="1400" b="1" dirty="0" smtClean="0">
              <a:cs typeface="Times New Roman" charset="0"/>
            </a:endParaRPr>
          </a:p>
          <a:p>
            <a:pPr marL="400050" indent="-228600">
              <a:tabLst>
                <a:tab pos="171450" algn="l"/>
              </a:tabLst>
            </a:pPr>
            <a:endParaRPr lang="en-US" sz="1400" b="1" dirty="0">
              <a:cs typeface="Times New Roman" charset="0"/>
            </a:endParaRPr>
          </a:p>
          <a:p>
            <a:pPr marL="342900" lvl="1" indent="-228600" eaLnBrk="0" hangingPunct="0">
              <a:lnSpc>
                <a:spcPct val="80000"/>
              </a:lnSpc>
              <a:buBlip>
                <a:blip r:embed="rId2"/>
              </a:buBlip>
              <a:tabLst>
                <a:tab pos="114300" algn="l"/>
              </a:tabLst>
              <a:defRPr/>
            </a:pPr>
            <a:r>
              <a:rPr lang="en-US" sz="2000" dirty="0">
                <a:solidFill>
                  <a:srgbClr val="1B3742"/>
                </a:solidFill>
              </a:rPr>
              <a:t>Draft tender documents (RFQ, RFP, draft contract) (IPDF/TA/I)</a:t>
            </a:r>
          </a:p>
          <a:p>
            <a:pPr marL="342900" lvl="1" indent="-228600" eaLnBrk="0" hangingPunct="0">
              <a:lnSpc>
                <a:spcPct val="80000"/>
              </a:lnSpc>
              <a:buBlip>
                <a:blip r:embed="rId2"/>
              </a:buBlip>
              <a:tabLst>
                <a:tab pos="114300" algn="l"/>
              </a:tabLst>
              <a:defRPr/>
            </a:pPr>
            <a:r>
              <a:rPr lang="en-US" sz="2000" dirty="0">
                <a:solidFill>
                  <a:srgbClr val="1B3742"/>
                </a:solidFill>
              </a:rPr>
              <a:t>Pre-qualify parties (IPDF/TA/I)</a:t>
            </a:r>
          </a:p>
          <a:p>
            <a:pPr marL="342900" lvl="1" indent="-228600" eaLnBrk="0" hangingPunct="0">
              <a:lnSpc>
                <a:spcPct val="80000"/>
              </a:lnSpc>
              <a:buBlip>
                <a:blip r:embed="rId2"/>
              </a:buBlip>
              <a:tabLst>
                <a:tab pos="114300" algn="l"/>
              </a:tabLst>
              <a:defRPr/>
            </a:pPr>
            <a:r>
              <a:rPr lang="en-US" sz="2000" dirty="0">
                <a:solidFill>
                  <a:srgbClr val="1B3742"/>
                </a:solidFill>
              </a:rPr>
              <a:t>Issue request for proposals with draft contract (IPDF/I/TA)</a:t>
            </a:r>
          </a:p>
          <a:p>
            <a:pPr marL="342900" lvl="1" indent="-228600" eaLnBrk="0" hangingPunct="0">
              <a:lnSpc>
                <a:spcPct val="80000"/>
              </a:lnSpc>
              <a:buBlip>
                <a:blip r:embed="rId2"/>
              </a:buBlip>
              <a:tabLst>
                <a:tab pos="114300" algn="l"/>
              </a:tabLst>
              <a:defRPr/>
            </a:pPr>
            <a:r>
              <a:rPr lang="en-US" sz="2000" dirty="0">
                <a:solidFill>
                  <a:srgbClr val="1B3742"/>
                </a:solidFill>
              </a:rPr>
              <a:t>Receive bids (IPDF/I/TA)</a:t>
            </a:r>
          </a:p>
          <a:p>
            <a:pPr marL="342900" lvl="1" indent="-228600" eaLnBrk="0" hangingPunct="0">
              <a:lnSpc>
                <a:spcPct val="80000"/>
              </a:lnSpc>
              <a:buBlip>
                <a:blip r:embed="rId2"/>
              </a:buBlip>
              <a:tabLst>
                <a:tab pos="114300" algn="l"/>
              </a:tabLst>
              <a:defRPr/>
            </a:pPr>
            <a:r>
              <a:rPr lang="en-US" sz="2000" dirty="0">
                <a:solidFill>
                  <a:srgbClr val="1B3742"/>
                </a:solidFill>
              </a:rPr>
              <a:t>Evaluate bids by comparing bids with feasibility study and each other (IPDF/TA/I)</a:t>
            </a:r>
          </a:p>
          <a:p>
            <a:pPr marL="342900" lvl="1" indent="-228600" eaLnBrk="0" hangingPunct="0">
              <a:lnSpc>
                <a:spcPct val="80000"/>
              </a:lnSpc>
              <a:buBlip>
                <a:blip r:embed="rId2"/>
              </a:buBlip>
              <a:tabLst>
                <a:tab pos="114300" algn="l"/>
              </a:tabLst>
              <a:defRPr/>
            </a:pPr>
            <a:r>
              <a:rPr lang="en-US" sz="2000" dirty="0">
                <a:solidFill>
                  <a:srgbClr val="1B3742"/>
                </a:solidFill>
              </a:rPr>
              <a:t>Select preferred bidder and negotiate (IPDF/TA/I)</a:t>
            </a:r>
          </a:p>
          <a:p>
            <a:pPr marL="342900" lvl="1" indent="-228600" eaLnBrk="0" hangingPunct="0">
              <a:lnSpc>
                <a:spcPct val="80000"/>
              </a:lnSpc>
              <a:buBlip>
                <a:blip r:embed="rId2"/>
              </a:buBlip>
              <a:tabLst>
                <a:tab pos="114300" algn="l"/>
              </a:tabLst>
              <a:defRPr/>
            </a:pPr>
            <a:r>
              <a:rPr lang="en-US" sz="2000" dirty="0">
                <a:solidFill>
                  <a:srgbClr val="1B3742"/>
                </a:solidFill>
              </a:rPr>
              <a:t>Financial Closure – Agreements finalized and signed (IPDF/TA/I/MOF/Private Party)</a:t>
            </a:r>
          </a:p>
          <a:p>
            <a:pPr marL="342900" lvl="1" indent="-228600" eaLnBrk="0" hangingPunct="0">
              <a:lnSpc>
                <a:spcPct val="80000"/>
              </a:lnSpc>
              <a:buBlip>
                <a:blip r:embed="rId2"/>
              </a:buBlip>
              <a:tabLst>
                <a:tab pos="114300" algn="l"/>
              </a:tabLst>
              <a:defRPr/>
            </a:pPr>
            <a:r>
              <a:rPr lang="en-US" sz="2000" dirty="0">
                <a:solidFill>
                  <a:srgbClr val="1B3742"/>
                </a:solidFill>
              </a:rPr>
              <a:t>Close-out report and case study (TA)</a:t>
            </a:r>
          </a:p>
        </p:txBody>
      </p:sp>
      <p:sp>
        <p:nvSpPr>
          <p:cNvPr id="5132" name="Rectangle 81"/>
          <p:cNvSpPr>
            <a:spLocks noChangeArrowheads="1"/>
          </p:cNvSpPr>
          <p:nvPr/>
        </p:nvSpPr>
        <p:spPr bwMode="auto">
          <a:xfrm>
            <a:off x="177800" y="304800"/>
            <a:ext cx="584200" cy="5867400"/>
          </a:xfrm>
          <a:prstGeom prst="rect">
            <a:avLst/>
          </a:prstGeom>
          <a:noFill/>
          <a:ln w="381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WordArt 6"/>
          <p:cNvSpPr>
            <a:spLocks noChangeArrowheads="1" noChangeShapeType="1" noTextEdit="1"/>
          </p:cNvSpPr>
          <p:nvPr/>
        </p:nvSpPr>
        <p:spPr bwMode="auto">
          <a:xfrm rot="16200000">
            <a:off x="-2006295" y="3046719"/>
            <a:ext cx="4976813" cy="254976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normalizeH="1" dirty="0">
                <a:solidFill>
                  <a:schemeClr val="accent4">
                    <a:lumMod val="50000"/>
                  </a:schemeClr>
                </a:solidFill>
                <a:ea typeface="Arial Black"/>
                <a:cs typeface="Arial Black"/>
              </a:rPr>
              <a:t>IPDF TECHNICAL ASSISTANCE</a:t>
            </a:r>
          </a:p>
        </p:txBody>
      </p:sp>
      <p:sp>
        <p:nvSpPr>
          <p:cNvPr id="18" name="WordArt 12"/>
          <p:cNvSpPr>
            <a:spLocks noChangeArrowheads="1" noChangeShapeType="1" noTextEdit="1"/>
          </p:cNvSpPr>
          <p:nvPr/>
        </p:nvSpPr>
        <p:spPr bwMode="auto">
          <a:xfrm rot="16200000">
            <a:off x="870804" y="2366230"/>
            <a:ext cx="733425" cy="1157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normalizeH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Arial Black"/>
                <a:cs typeface="Arial Black"/>
              </a:rPr>
              <a:t>Phase II</a:t>
            </a:r>
          </a:p>
        </p:txBody>
      </p:sp>
      <p:sp>
        <p:nvSpPr>
          <p:cNvPr id="19" name="WordArt 12"/>
          <p:cNvSpPr>
            <a:spLocks noChangeArrowheads="1" noChangeShapeType="1" noTextEdit="1"/>
          </p:cNvSpPr>
          <p:nvPr/>
        </p:nvSpPr>
        <p:spPr bwMode="auto">
          <a:xfrm rot="16200000">
            <a:off x="870804" y="4833204"/>
            <a:ext cx="733425" cy="11576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normalizeH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Arial Black"/>
                <a:cs typeface="Arial Black"/>
              </a:rPr>
              <a:t>Phase </a:t>
            </a:r>
            <a:r>
              <a:rPr lang="en-US" sz="1200" b="1" kern="10" normalizeH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Arial Black"/>
                <a:cs typeface="Arial Black"/>
              </a:rPr>
              <a:t>IV</a:t>
            </a:r>
            <a:endParaRPr lang="en-US" sz="1200" b="1" kern="10" normalizeH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Arial Black"/>
              <a:cs typeface="Arial Black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 rot="5400000">
            <a:off x="-805358" y="2014043"/>
            <a:ext cx="4114800" cy="696314"/>
          </a:xfrm>
          <a:prstGeom prst="homePlate">
            <a:avLst>
              <a:gd name="adj" fmla="val 57096"/>
            </a:avLst>
          </a:prstGeom>
          <a:noFill/>
          <a:ln w="381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/>
          <a:lstStyle/>
          <a:p>
            <a:pPr eaLnBrk="0" hangingPunct="0"/>
            <a:endParaRPr lang="en-US"/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 rot="5400000">
            <a:off x="147143" y="4795343"/>
            <a:ext cx="2209800" cy="696314"/>
          </a:xfrm>
          <a:prstGeom prst="chevron">
            <a:avLst>
              <a:gd name="adj" fmla="val 57352"/>
            </a:avLst>
          </a:prstGeom>
          <a:noFill/>
          <a:ln w="381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/>
          <a:lstStyle/>
          <a:p>
            <a:pPr eaLnBrk="0" hangingPunct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lifecycle and </a:t>
            </a:r>
            <a:r>
              <a:rPr lang="en-US" dirty="0" smtClean="0"/>
              <a:t>guidelines (contd.)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846106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inception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4571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795645231"/>
              </p:ext>
            </p:extLst>
          </p:nvPr>
        </p:nvGraphicFramePr>
        <p:xfrm>
          <a:off x="381000" y="1002346"/>
          <a:ext cx="8001000" cy="5322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610600" y="304800"/>
            <a:ext cx="533400" cy="586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Inception guideline  - tasks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Inception Guidelines Comprise of 5 Tasks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2251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Details of the inception Tasks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Task 1: Decision to Explore PPP Option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>
            <a:noAutofit/>
          </a:bodyPr>
          <a:lstStyle/>
          <a:p>
            <a:pPr algn="just">
              <a:lnSpc>
                <a:spcPct val="130000"/>
              </a:lnSpc>
            </a:pPr>
            <a:r>
              <a:rPr lang="en-US" sz="1400" dirty="0" smtClean="0">
                <a:cs typeface="Arial" charset="0"/>
              </a:rPr>
              <a:t>An </a:t>
            </a:r>
            <a:r>
              <a:rPr lang="en-US" sz="1400" dirty="0">
                <a:cs typeface="Arial" charset="0"/>
              </a:rPr>
              <a:t>institution will take the PPP option if;</a:t>
            </a:r>
          </a:p>
          <a:p>
            <a:pPr marL="342900" indent="-342900" algn="just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400" dirty="0">
                <a:cs typeface="Arial" charset="0"/>
              </a:rPr>
              <a:t>It lacks the </a:t>
            </a:r>
            <a:r>
              <a:rPr lang="en-US" sz="1400" dirty="0">
                <a:solidFill>
                  <a:srgbClr val="0000FF"/>
                </a:solidFill>
                <a:cs typeface="Arial" charset="0"/>
              </a:rPr>
              <a:t>financial resources</a:t>
            </a:r>
            <a:r>
              <a:rPr lang="en-US" sz="1400" dirty="0">
                <a:cs typeface="Arial" charset="0"/>
              </a:rPr>
              <a:t> to build, develop and implement the project on its own; or</a:t>
            </a:r>
          </a:p>
          <a:p>
            <a:pPr marL="342900" indent="-342900" algn="just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400" dirty="0">
                <a:cs typeface="Arial" charset="0"/>
              </a:rPr>
              <a:t>Lacks the </a:t>
            </a:r>
            <a:r>
              <a:rPr lang="en-US" sz="1400" dirty="0">
                <a:solidFill>
                  <a:srgbClr val="0000FF"/>
                </a:solidFill>
                <a:cs typeface="Arial" charset="0"/>
              </a:rPr>
              <a:t>technical expertise</a:t>
            </a:r>
            <a:r>
              <a:rPr lang="en-US" sz="1400" dirty="0">
                <a:cs typeface="Arial" charset="0"/>
              </a:rPr>
              <a:t> to manage and operate the project; or </a:t>
            </a:r>
          </a:p>
          <a:p>
            <a:pPr marL="342900" indent="-342900" algn="just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400" dirty="0">
                <a:cs typeface="Arial" charset="0"/>
              </a:rPr>
              <a:t>The project is </a:t>
            </a:r>
            <a:r>
              <a:rPr lang="en-US" sz="1400" dirty="0">
                <a:solidFill>
                  <a:srgbClr val="0000FF"/>
                </a:solidFill>
                <a:cs typeface="Arial" charset="0"/>
              </a:rPr>
              <a:t>complex</a:t>
            </a:r>
            <a:r>
              <a:rPr lang="en-US" sz="1400" dirty="0">
                <a:cs typeface="Arial" charset="0"/>
              </a:rPr>
              <a:t> and requires </a:t>
            </a:r>
            <a:r>
              <a:rPr lang="en-US" sz="1400" dirty="0">
                <a:solidFill>
                  <a:srgbClr val="0000FF"/>
                </a:solidFill>
                <a:cs typeface="Arial" charset="0"/>
              </a:rPr>
              <a:t>structuring</a:t>
            </a:r>
            <a:r>
              <a:rPr lang="en-US" sz="1400" dirty="0">
                <a:cs typeface="Arial" charset="0"/>
              </a:rPr>
              <a:t> to make it </a:t>
            </a:r>
            <a:r>
              <a:rPr lang="en-US" sz="1400" dirty="0" smtClean="0">
                <a:cs typeface="Arial" charset="0"/>
              </a:rPr>
              <a:t>bankable</a:t>
            </a:r>
            <a:endParaRPr lang="en-US" sz="7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Task 2: Register PPP Project with IPDF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4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400" dirty="0">
                <a:cs typeface="Arial" charset="0"/>
              </a:rPr>
              <a:t>The project is brought to IPDF for </a:t>
            </a:r>
            <a:r>
              <a:rPr lang="en-US" sz="1400" u="sng" dirty="0">
                <a:cs typeface="Arial" charset="0"/>
              </a:rPr>
              <a:t>registration</a:t>
            </a:r>
          </a:p>
          <a:p>
            <a:pPr marL="342900" indent="-342900" algn="just">
              <a:lnSpc>
                <a:spcPct val="14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400" dirty="0">
                <a:cs typeface="Arial" charset="0"/>
              </a:rPr>
              <a:t>IPDF analyzes whether the project is suitable for </a:t>
            </a:r>
            <a:r>
              <a:rPr lang="en-US" sz="1400" dirty="0" smtClean="0">
                <a:cs typeface="Arial" charset="0"/>
              </a:rPr>
              <a:t>PPP and whether its  in line with the social-environmental safeguards </a:t>
            </a:r>
            <a:endParaRPr lang="en-US" sz="1400" dirty="0">
              <a:cs typeface="Arial" charset="0"/>
            </a:endParaRPr>
          </a:p>
          <a:p>
            <a:pPr marL="342900" indent="-342900" algn="just">
              <a:lnSpc>
                <a:spcPct val="14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400" dirty="0">
                <a:cs typeface="Arial" charset="0"/>
              </a:rPr>
              <a:t>Once the project is deemed acceptable IPDF signs a </a:t>
            </a:r>
            <a:r>
              <a:rPr lang="en-US" sz="1400" dirty="0">
                <a:solidFill>
                  <a:srgbClr val="0000FF"/>
                </a:solidFill>
                <a:cs typeface="Arial" charset="0"/>
              </a:rPr>
              <a:t>Memorandum of Understanding </a:t>
            </a:r>
            <a:r>
              <a:rPr lang="en-US" sz="1400" dirty="0">
                <a:cs typeface="Arial" charset="0"/>
              </a:rPr>
              <a:t>with the concerned institution</a:t>
            </a:r>
          </a:p>
          <a:p>
            <a:pPr algn="just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Task 3: Assign Project Manager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8"/>
          </p:nvPr>
        </p:nvSpPr>
        <p:spPr/>
        <p:txBody>
          <a:bodyPr>
            <a:normAutofit/>
          </a:bodyPr>
          <a:lstStyle/>
          <a:p>
            <a:pPr marL="171450" indent="-171450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400" dirty="0">
                <a:solidFill>
                  <a:srgbClr val="3366FF"/>
                </a:solidFill>
                <a:cs typeface="Arial" charset="0"/>
              </a:rPr>
              <a:t>Project manager is appointed </a:t>
            </a:r>
            <a:r>
              <a:rPr lang="en-US" sz="1400" dirty="0">
                <a:cs typeface="Arial" charset="0"/>
              </a:rPr>
              <a:t>by both, </a:t>
            </a:r>
            <a:r>
              <a:rPr lang="en-US" sz="1400" u="sng" dirty="0">
                <a:cs typeface="Arial" charset="0"/>
              </a:rPr>
              <a:t>IPDF</a:t>
            </a:r>
            <a:r>
              <a:rPr lang="en-US" sz="1400" dirty="0">
                <a:cs typeface="Arial" charset="0"/>
              </a:rPr>
              <a:t> and </a:t>
            </a:r>
            <a:r>
              <a:rPr lang="en-US" sz="1400" u="sng" dirty="0">
                <a:cs typeface="Arial" charset="0"/>
              </a:rPr>
              <a:t>institution</a:t>
            </a:r>
            <a:r>
              <a:rPr lang="en-US" sz="1400" dirty="0">
                <a:cs typeface="Arial" charset="0"/>
              </a:rPr>
              <a:t> and is the focal point for both the parties</a:t>
            </a:r>
          </a:p>
          <a:p>
            <a:pPr marL="171450" indent="-171450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400" dirty="0">
                <a:cs typeface="Arial" charset="0"/>
              </a:rPr>
              <a:t>Project manager manages the PPP project from inception to financial close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4416552" y="2209800"/>
            <a:ext cx="3962400" cy="228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Task 4: Draft TORs, RFP &amp; Appoint Technical Assistant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0"/>
          </p:nvPr>
        </p:nvSpPr>
        <p:spPr>
          <a:xfrm>
            <a:off x="4416552" y="2438400"/>
            <a:ext cx="3962400" cy="1728216"/>
          </a:xfrm>
        </p:spPr>
        <p:txBody>
          <a:bodyPr>
            <a:normAutofit fontScale="25000" lnSpcReduction="20000"/>
          </a:bodyPr>
          <a:lstStyle/>
          <a:p>
            <a:pPr marL="457200" indent="-457200" algn="just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5600" dirty="0" smtClean="0">
                <a:solidFill>
                  <a:srgbClr val="3366FF"/>
                </a:solidFill>
                <a:cs typeface="Arial" charset="0"/>
              </a:rPr>
              <a:t>RFP</a:t>
            </a:r>
            <a:r>
              <a:rPr lang="en-US" sz="5600" dirty="0" smtClean="0">
                <a:cs typeface="Arial" charset="0"/>
              </a:rPr>
              <a:t> is </a:t>
            </a:r>
            <a:r>
              <a:rPr lang="en-US" sz="5600" dirty="0">
                <a:cs typeface="Arial" charset="0"/>
              </a:rPr>
              <a:t>prepared and advertised </a:t>
            </a:r>
            <a:r>
              <a:rPr lang="en-US" sz="5600" dirty="0" smtClean="0">
                <a:cs typeface="Arial" charset="0"/>
              </a:rPr>
              <a:t>to invite </a:t>
            </a:r>
            <a:r>
              <a:rPr lang="en-US" sz="5600" dirty="0">
                <a:cs typeface="Arial" charset="0"/>
              </a:rPr>
              <a:t>interested TAs to submit their technical and financial proposals </a:t>
            </a:r>
          </a:p>
          <a:p>
            <a:pPr marL="800100" lvl="1" indent="-342900" algn="just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4800" dirty="0">
                <a:cs typeface="Arial" charset="0"/>
              </a:rPr>
              <a:t>Includes; project description, TORs, evaluation criteria, draft agreement, etc.</a:t>
            </a:r>
          </a:p>
          <a:p>
            <a:pPr marL="457200" indent="-457200" algn="just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5600" dirty="0">
                <a:cs typeface="Arial" charset="0"/>
              </a:rPr>
              <a:t>Proposals submitted by TAs are evaluated</a:t>
            </a:r>
          </a:p>
          <a:p>
            <a:pPr marL="457200" indent="-457200" algn="just">
              <a:lnSpc>
                <a:spcPct val="13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5600" dirty="0" smtClean="0">
                <a:solidFill>
                  <a:srgbClr val="3366FF"/>
                </a:solidFill>
                <a:cs typeface="Arial" charset="0"/>
              </a:rPr>
              <a:t>Technical Advisor is </a:t>
            </a:r>
            <a:r>
              <a:rPr lang="en-US" sz="5600" dirty="0">
                <a:solidFill>
                  <a:srgbClr val="3366FF"/>
                </a:solidFill>
                <a:cs typeface="Arial" charset="0"/>
              </a:rPr>
              <a:t>selected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Task 5: Finalize the contract with the Technical Assistant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22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 algn="just">
              <a:lnSpc>
                <a:spcPct val="12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2000" dirty="0">
                <a:solidFill>
                  <a:srgbClr val="3366FF"/>
                </a:solidFill>
                <a:cs typeface="Arial" charset="0"/>
              </a:rPr>
              <a:t>Contract </a:t>
            </a:r>
            <a:r>
              <a:rPr lang="en-US" sz="2000" dirty="0" smtClean="0">
                <a:solidFill>
                  <a:srgbClr val="3366FF"/>
                </a:solidFill>
                <a:cs typeface="Arial" charset="0"/>
              </a:rPr>
              <a:t> is negotiated </a:t>
            </a:r>
            <a:r>
              <a:rPr lang="en-US" sz="2000" dirty="0" smtClean="0">
                <a:cs typeface="Arial" charset="0"/>
              </a:rPr>
              <a:t>with </a:t>
            </a:r>
            <a:r>
              <a:rPr lang="en-US" sz="2000" dirty="0">
                <a:cs typeface="Arial" charset="0"/>
              </a:rPr>
              <a:t>the selected party </a:t>
            </a:r>
            <a:r>
              <a:rPr lang="en-US" sz="2000" dirty="0" smtClean="0">
                <a:cs typeface="Arial" charset="0"/>
              </a:rPr>
              <a:t>and legal documentation is complete</a:t>
            </a:r>
          </a:p>
          <a:p>
            <a:pPr marL="342900" indent="-342900" algn="just">
              <a:lnSpc>
                <a:spcPct val="12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2000" dirty="0" smtClean="0">
                <a:cs typeface="Arial" charset="0"/>
              </a:rPr>
              <a:t>Negotiations will primarily be on issues related to;</a:t>
            </a:r>
          </a:p>
          <a:p>
            <a:pPr lvl="1" algn="just">
              <a:lnSpc>
                <a:spcPct val="120000"/>
              </a:lnSpc>
              <a:buClr>
                <a:schemeClr val="accent2"/>
              </a:buClr>
              <a:buFont typeface="Lucida Grande"/>
              <a:buChar char="-"/>
            </a:pPr>
            <a:r>
              <a:rPr lang="en-US" sz="1700" dirty="0" smtClean="0">
                <a:cs typeface="Arial" charset="0"/>
              </a:rPr>
              <a:t>the </a:t>
            </a:r>
            <a:r>
              <a:rPr lang="en-US" sz="1700" dirty="0">
                <a:cs typeface="Arial" charset="0"/>
              </a:rPr>
              <a:t>work plan, deliverables, contract duration and procedure for disbursements/payments.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04477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Project preparation/Feasibility guidelines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58222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Infrastructure project development facility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Inception&amp; Mandate</a:t>
            </a:r>
            <a:endParaRPr lang="en-US" dirty="0"/>
          </a:p>
        </p:txBody>
      </p:sp>
      <p:pic>
        <p:nvPicPr>
          <p:cNvPr id="5" name="Picture 2" descr="http://www.pakmission-uk.gov.pk/commsection/london/images/ipd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267200"/>
            <a:ext cx="1524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t3.gstatic.com/images?q=tbn:ANd9GcSj1IBEr_saJxGimmKb4tztjwPEP8z69Df5dapjtaMsK1vnL1PpideqIP5As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371600"/>
            <a:ext cx="1600200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687487482"/>
              </p:ext>
            </p:extLst>
          </p:nvPr>
        </p:nvGraphicFramePr>
        <p:xfrm>
          <a:off x="304800" y="1295400"/>
          <a:ext cx="6629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9657086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preparation/ feasibility guidelines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Objective is to define the Project and to develop a Project Concepts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4176991162"/>
              </p:ext>
            </p:extLst>
          </p:nvPr>
        </p:nvGraphicFramePr>
        <p:xfrm>
          <a:off x="361210" y="1905000"/>
          <a:ext cx="802079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680487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Details on  Project feasibility tasks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Project Pre-feasibility will…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32500" lnSpcReduction="20000"/>
          </a:bodyPr>
          <a:lstStyle/>
          <a:p>
            <a:pPr marL="342900" indent="-342900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endParaRPr lang="en-US" sz="4300" dirty="0">
              <a:cs typeface="Arial" charset="0"/>
            </a:endParaRPr>
          </a:p>
          <a:p>
            <a:pPr marL="342900" indent="-342900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4300" dirty="0">
                <a:cs typeface="Arial" charset="0"/>
              </a:rPr>
              <a:t>Determine project’s </a:t>
            </a:r>
            <a:r>
              <a:rPr lang="en-US" sz="4300" dirty="0">
                <a:solidFill>
                  <a:srgbClr val="0000FF"/>
                </a:solidFill>
                <a:cs typeface="Arial" charset="0"/>
              </a:rPr>
              <a:t>Technical and Operational</a:t>
            </a:r>
            <a:r>
              <a:rPr lang="en-US" sz="4300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4300" dirty="0">
                <a:cs typeface="Arial" charset="0"/>
              </a:rPr>
              <a:t>feasibility</a:t>
            </a:r>
          </a:p>
          <a:p>
            <a:pPr lvl="1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3700" dirty="0">
                <a:cs typeface="Arial" charset="0"/>
              </a:rPr>
              <a:t>Engineering/technical aspects, technical/operational risks, etc. </a:t>
            </a:r>
          </a:p>
          <a:p>
            <a:pPr lvl="1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endParaRPr lang="en-US" sz="4300" dirty="0">
              <a:cs typeface="Arial" charset="0"/>
            </a:endParaRPr>
          </a:p>
          <a:p>
            <a:pPr marL="342900" indent="-342900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4300" dirty="0">
                <a:cs typeface="Arial" charset="0"/>
              </a:rPr>
              <a:t>Looks at </a:t>
            </a:r>
            <a:r>
              <a:rPr lang="en-US" sz="4300" dirty="0">
                <a:solidFill>
                  <a:srgbClr val="0000FF"/>
                </a:solidFill>
                <a:cs typeface="Arial" charset="0"/>
              </a:rPr>
              <a:t>environmental and social safeguard</a:t>
            </a:r>
            <a:r>
              <a:rPr lang="en-US" sz="4300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4300" dirty="0">
                <a:cs typeface="Arial" charset="0"/>
              </a:rPr>
              <a:t>activities </a:t>
            </a:r>
          </a:p>
          <a:p>
            <a:pPr lvl="1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3700" dirty="0">
                <a:cs typeface="Arial" charset="0"/>
              </a:rPr>
              <a:t>Socio-economic assessment and environment assessment</a:t>
            </a:r>
          </a:p>
          <a:p>
            <a:pPr lvl="1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endParaRPr lang="en-US" sz="4300" dirty="0">
              <a:cs typeface="Arial" charset="0"/>
            </a:endParaRPr>
          </a:p>
          <a:p>
            <a:pPr marL="342900" indent="-342900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4300" dirty="0">
                <a:cs typeface="Arial" charset="0"/>
              </a:rPr>
              <a:t>Determine</a:t>
            </a:r>
            <a:r>
              <a:rPr lang="en-US" sz="4300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4300" dirty="0">
                <a:solidFill>
                  <a:srgbClr val="0000FF"/>
                </a:solidFill>
                <a:cs typeface="Arial" charset="0"/>
              </a:rPr>
              <a:t>Financial and Economic</a:t>
            </a:r>
            <a:r>
              <a:rPr lang="en-US" sz="4300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4300" dirty="0">
                <a:cs typeface="Arial" charset="0"/>
              </a:rPr>
              <a:t>feasibility of the Project </a:t>
            </a:r>
          </a:p>
          <a:p>
            <a:pPr lvl="1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3700" dirty="0">
                <a:cs typeface="Arial" charset="0"/>
              </a:rPr>
              <a:t>Assess project cost, income generation potential, payback, financial risks, economic benefits and private sector interest in the project</a:t>
            </a:r>
          </a:p>
          <a:p>
            <a:pPr marL="342900" indent="-342900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endParaRPr lang="en-US" sz="4300" dirty="0">
              <a:cs typeface="Arial" charset="0"/>
            </a:endParaRPr>
          </a:p>
          <a:p>
            <a:pPr marL="342900" indent="-342900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4300" dirty="0">
                <a:cs typeface="Arial" charset="0"/>
              </a:rPr>
              <a:t>Identify possible modes for </a:t>
            </a:r>
            <a:r>
              <a:rPr lang="en-US" sz="4300" dirty="0">
                <a:solidFill>
                  <a:srgbClr val="0000FF"/>
                </a:solidFill>
                <a:cs typeface="Arial" charset="0"/>
              </a:rPr>
              <a:t>private sector</a:t>
            </a:r>
            <a:r>
              <a:rPr lang="en-US" sz="4300" dirty="0">
                <a:cs typeface="Arial" charset="0"/>
              </a:rPr>
              <a:t> participation</a:t>
            </a:r>
          </a:p>
          <a:p>
            <a:pPr lvl="1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3700" dirty="0">
                <a:cs typeface="Arial" charset="0"/>
              </a:rPr>
              <a:t>Identify the role of private sector (investor, JV partner, lender, etc.)</a:t>
            </a:r>
          </a:p>
          <a:p>
            <a:pPr lvl="1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3700" dirty="0">
                <a:cs typeface="Arial" charset="0"/>
              </a:rPr>
              <a:t>Legal documentation for private sector, contractual framework, etc.</a:t>
            </a:r>
          </a:p>
          <a:p>
            <a:pPr marL="342900" indent="-342900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endParaRPr lang="en-US" sz="4300" dirty="0">
              <a:cs typeface="Arial" charset="0"/>
            </a:endParaRPr>
          </a:p>
          <a:p>
            <a:pPr marL="342900" indent="-342900" algn="just">
              <a:lnSpc>
                <a:spcPct val="11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4300" dirty="0">
                <a:cs typeface="Arial" charset="0"/>
              </a:rPr>
              <a:t>Highlight </a:t>
            </a:r>
            <a:r>
              <a:rPr lang="en-US" sz="4300" dirty="0">
                <a:solidFill>
                  <a:srgbClr val="0000FF"/>
                </a:solidFill>
                <a:cs typeface="Arial" charset="0"/>
              </a:rPr>
              <a:t>Next Steps</a:t>
            </a:r>
            <a:r>
              <a:rPr lang="en-US" sz="4300" dirty="0">
                <a:cs typeface="Arial" charset="0"/>
              </a:rPr>
              <a:t> in the projects’ implementation </a:t>
            </a:r>
          </a:p>
          <a:p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Project Feasibility will do the…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 smtClean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 smtClean="0">
                <a:cs typeface="Arial" charset="0"/>
              </a:rPr>
              <a:t>The Options Analysis</a:t>
            </a: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>
                <a:cs typeface="Arial" charset="0"/>
              </a:rPr>
              <a:t>Project Due Diligence</a:t>
            </a: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>
                <a:cs typeface="Arial" charset="0"/>
              </a:rPr>
              <a:t>Financial Assessment</a:t>
            </a: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>
                <a:cs typeface="Arial" charset="0"/>
              </a:rPr>
              <a:t>Value </a:t>
            </a:r>
            <a:r>
              <a:rPr lang="en-US" sz="1600" dirty="0" smtClean="0">
                <a:cs typeface="Arial" charset="0"/>
              </a:rPr>
              <a:t>Assessment</a:t>
            </a: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 smtClean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 smtClean="0">
                <a:cs typeface="Arial" charset="0"/>
              </a:rPr>
              <a:t>Economic Assessment</a:t>
            </a: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>
                <a:cs typeface="Arial" charset="0"/>
              </a:rPr>
              <a:t>Demonstrate </a:t>
            </a:r>
            <a:r>
              <a:rPr lang="en-US" sz="1600" dirty="0" smtClean="0">
                <a:cs typeface="Arial" charset="0"/>
              </a:rPr>
              <a:t>Viability</a:t>
            </a: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>
                <a:cs typeface="Arial" charset="0"/>
              </a:rPr>
              <a:t>Verify Information and Sign-</a:t>
            </a:r>
            <a:r>
              <a:rPr lang="en-US" sz="1600" dirty="0" smtClean="0">
                <a:cs typeface="Arial" charset="0"/>
              </a:rPr>
              <a:t>off</a:t>
            </a: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>
                <a:cs typeface="Arial" charset="0"/>
              </a:rPr>
              <a:t>Project management and Procurement Plan</a:t>
            </a: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endParaRPr lang="en-US" sz="1600" dirty="0" smtClean="0">
              <a:cs typeface="Arial" charset="0"/>
            </a:endParaRPr>
          </a:p>
          <a:p>
            <a:pPr marL="171450" indent="-171450">
              <a:lnSpc>
                <a:spcPct val="80000"/>
              </a:lnSpc>
              <a:buClr>
                <a:schemeClr val="accent3"/>
              </a:buClr>
              <a:buFont typeface="Lucida Grande"/>
              <a:buChar char="-"/>
            </a:pPr>
            <a:r>
              <a:rPr lang="en-US" sz="1600" dirty="0" smtClean="0">
                <a:cs typeface="Arial" charset="0"/>
              </a:rPr>
              <a:t>Revisiting </a:t>
            </a:r>
            <a:r>
              <a:rPr lang="en-US" sz="1600" dirty="0">
                <a:cs typeface="Arial" charset="0"/>
              </a:rPr>
              <a:t>Feasibility Study</a:t>
            </a:r>
          </a:p>
          <a:p>
            <a:pPr>
              <a:lnSpc>
                <a:spcPct val="80000"/>
              </a:lnSpc>
              <a:buClr>
                <a:schemeClr val="accent3"/>
              </a:buClr>
            </a:pPr>
            <a:r>
              <a:rPr lang="en-US" sz="1600" dirty="0">
                <a:cs typeface="Arial" charset="0"/>
              </a:rPr>
              <a:t> 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4602020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feasibility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Process Flow of each Step of the Feasibility Phase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906121583"/>
              </p:ext>
            </p:extLst>
          </p:nvPr>
        </p:nvGraphicFramePr>
        <p:xfrm>
          <a:off x="381000" y="1447800"/>
          <a:ext cx="2743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838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 </a:t>
            </a:r>
            <a:r>
              <a:rPr lang="en-US" sz="1600" b="1" dirty="0" smtClean="0"/>
              <a:t>Need Analysis</a:t>
            </a:r>
            <a:endParaRPr lang="en-US" sz="16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00400" y="838200"/>
            <a:ext cx="1905000" cy="5867400"/>
            <a:chOff x="2438400" y="838200"/>
            <a:chExt cx="1905000" cy="5867400"/>
          </a:xfrm>
        </p:grpSpPr>
        <p:graphicFrame>
          <p:nvGraphicFramePr>
            <p:cNvPr id="8" name="Diagram 7"/>
            <p:cNvGraphicFramePr/>
            <p:nvPr>
              <p:extLst>
                <p:ext uri="{D42A27DB-BD31-4B8C-83A1-F6EECF244321}">
                  <p14:modId xmlns="" xmlns:p14="http://schemas.microsoft.com/office/powerpoint/2010/main" val="1065682429"/>
                </p:ext>
              </p:extLst>
            </p:nvPr>
          </p:nvGraphicFramePr>
          <p:xfrm>
            <a:off x="2438400" y="1447800"/>
            <a:ext cx="1905000" cy="52578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6" r:lo="rId7" r:qs="rId8" r:cs="rId9"/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2438400" y="838200"/>
              <a:ext cx="175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2. Option Analysis</a:t>
              </a:r>
              <a:endParaRPr lang="en-US" sz="16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715000" y="849868"/>
            <a:ext cx="1752600" cy="5855732"/>
            <a:chOff x="4572000" y="849868"/>
            <a:chExt cx="1752600" cy="5855732"/>
          </a:xfrm>
        </p:grpSpPr>
        <p:graphicFrame>
          <p:nvGraphicFramePr>
            <p:cNvPr id="10" name="Diagram 9"/>
            <p:cNvGraphicFramePr/>
            <p:nvPr>
              <p:extLst>
                <p:ext uri="{D42A27DB-BD31-4B8C-83A1-F6EECF244321}">
                  <p14:modId xmlns="" xmlns:p14="http://schemas.microsoft.com/office/powerpoint/2010/main" val="3273386475"/>
                </p:ext>
              </p:extLst>
            </p:nvPr>
          </p:nvGraphicFramePr>
          <p:xfrm>
            <a:off x="4648200" y="1371600"/>
            <a:ext cx="1676400" cy="533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0" r:lo="rId11" r:qs="rId12" r:cs="rId13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4572000" y="849868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3. Due Diligence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0368953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feasibility process (contd.)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2133600"/>
            <a:ext cx="8534400" cy="1131332"/>
            <a:chOff x="0" y="1688068"/>
            <a:chExt cx="8534400" cy="1131332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="" xmlns:p14="http://schemas.microsoft.com/office/powerpoint/2010/main" val="3335781905"/>
                </p:ext>
              </p:extLst>
            </p:nvPr>
          </p:nvGraphicFramePr>
          <p:xfrm>
            <a:off x="0" y="2057400"/>
            <a:ext cx="8534400" cy="76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304800" y="1688068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5. Value Assessment</a:t>
              </a:r>
              <a:endParaRPr lang="en-US" sz="1600" b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81000" y="4953000"/>
            <a:ext cx="8001000" cy="1295400"/>
            <a:chOff x="381000" y="3886200"/>
            <a:chExt cx="8001000" cy="1295400"/>
          </a:xfrm>
        </p:grpSpPr>
        <p:graphicFrame>
          <p:nvGraphicFramePr>
            <p:cNvPr id="17" name="Diagram 16"/>
            <p:cNvGraphicFramePr/>
            <p:nvPr>
              <p:extLst>
                <p:ext uri="{D42A27DB-BD31-4B8C-83A1-F6EECF244321}">
                  <p14:modId xmlns="" xmlns:p14="http://schemas.microsoft.com/office/powerpoint/2010/main" val="178406921"/>
                </p:ext>
              </p:extLst>
            </p:nvPr>
          </p:nvGraphicFramePr>
          <p:xfrm>
            <a:off x="533400" y="4114800"/>
            <a:ext cx="7848600" cy="10668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381000" y="38862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7</a:t>
              </a:r>
              <a:r>
                <a:rPr lang="en-US" b="1" dirty="0" smtClean="0"/>
                <a:t>. Economic Assessment</a:t>
              </a:r>
              <a:endParaRPr lang="en-US" sz="1600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0" y="762000"/>
            <a:ext cx="8534400" cy="1143000"/>
            <a:chOff x="0" y="609600"/>
            <a:chExt cx="8534400" cy="1143000"/>
          </a:xfrm>
        </p:grpSpPr>
        <p:sp>
          <p:nvSpPr>
            <p:cNvPr id="13" name="TextBox 12"/>
            <p:cNvSpPr txBox="1"/>
            <p:nvPr/>
          </p:nvSpPr>
          <p:spPr>
            <a:xfrm>
              <a:off x="304800" y="609600"/>
              <a:ext cx="2819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b="1" dirty="0"/>
                <a:t>4</a:t>
              </a:r>
              <a:r>
                <a:rPr lang="en-US" b="1" dirty="0" smtClean="0"/>
                <a:t>. Financial Assessment</a:t>
              </a:r>
              <a:endParaRPr lang="en-US" b="1" dirty="0"/>
            </a:p>
          </p:txBody>
        </p:sp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="" xmlns:p14="http://schemas.microsoft.com/office/powerpoint/2010/main" val="2804915884"/>
                </p:ext>
              </p:extLst>
            </p:nvPr>
          </p:nvGraphicFramePr>
          <p:xfrm>
            <a:off x="0" y="990600"/>
            <a:ext cx="8534400" cy="76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1" r:lo="rId12" r:qs="rId13" r:cs="rId14"/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0" y="3505200"/>
            <a:ext cx="8534400" cy="1131332"/>
            <a:chOff x="0" y="2754868"/>
            <a:chExt cx="8534400" cy="1131332"/>
          </a:xfrm>
        </p:grpSpPr>
        <p:sp>
          <p:nvSpPr>
            <p:cNvPr id="14" name="TextBox 13"/>
            <p:cNvSpPr txBox="1"/>
            <p:nvPr/>
          </p:nvSpPr>
          <p:spPr>
            <a:xfrm>
              <a:off x="304800" y="275486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6. Economic Assessment</a:t>
              </a:r>
              <a:endParaRPr lang="en-US" sz="1600" b="1" dirty="0"/>
            </a:p>
          </p:txBody>
        </p:sp>
        <p:graphicFrame>
          <p:nvGraphicFramePr>
            <p:cNvPr id="24" name="Diagram 23"/>
            <p:cNvGraphicFramePr/>
            <p:nvPr>
              <p:extLst>
                <p:ext uri="{D42A27DB-BD31-4B8C-83A1-F6EECF244321}">
                  <p14:modId xmlns="" xmlns:p14="http://schemas.microsoft.com/office/powerpoint/2010/main" val="1619777589"/>
                </p:ext>
              </p:extLst>
            </p:nvPr>
          </p:nvGraphicFramePr>
          <p:xfrm>
            <a:off x="0" y="3124200"/>
            <a:ext cx="8534400" cy="76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5" r:lo="rId16" r:qs="rId17" r:cs="rId18"/>
            </a:graphicData>
          </a:graphic>
        </p:graphicFrame>
      </p:grpSp>
    </p:spTree>
    <p:extLst>
      <p:ext uri="{BB962C8B-B14F-4D97-AF65-F5344CB8AC3E}">
        <p14:creationId xmlns="" xmlns:p14="http://schemas.microsoft.com/office/powerpoint/2010/main" val="1728347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feasibility process (contd.)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52400" y="2667000"/>
            <a:ext cx="8534400" cy="1295400"/>
            <a:chOff x="152400" y="2667000"/>
            <a:chExt cx="8534400" cy="1295400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="" xmlns:p14="http://schemas.microsoft.com/office/powerpoint/2010/main" val="2003359978"/>
                </p:ext>
              </p:extLst>
            </p:nvPr>
          </p:nvGraphicFramePr>
          <p:xfrm>
            <a:off x="152400" y="3200400"/>
            <a:ext cx="8534400" cy="76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304800" y="2667000"/>
              <a:ext cx="403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9</a:t>
              </a:r>
              <a:r>
                <a:rPr lang="en-US" sz="2400" b="1" dirty="0" smtClean="0"/>
                <a:t>. Value Assessment</a:t>
              </a:r>
              <a:endParaRPr lang="en-US" sz="2000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4202668"/>
            <a:ext cx="8534400" cy="1283732"/>
            <a:chOff x="0" y="4202668"/>
            <a:chExt cx="8534400" cy="1283732"/>
          </a:xfrm>
        </p:grpSpPr>
        <p:sp>
          <p:nvSpPr>
            <p:cNvPr id="14" name="TextBox 13"/>
            <p:cNvSpPr txBox="1"/>
            <p:nvPr/>
          </p:nvSpPr>
          <p:spPr>
            <a:xfrm>
              <a:off x="304800" y="4202668"/>
              <a:ext cx="487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10. Revisiting the Feasibility Study </a:t>
              </a:r>
              <a:endParaRPr lang="en-US" sz="2000" b="1" dirty="0"/>
            </a:p>
          </p:txBody>
        </p:sp>
        <p:graphicFrame>
          <p:nvGraphicFramePr>
            <p:cNvPr id="24" name="Diagram 23"/>
            <p:cNvGraphicFramePr/>
            <p:nvPr>
              <p:extLst>
                <p:ext uri="{D42A27DB-BD31-4B8C-83A1-F6EECF244321}">
                  <p14:modId xmlns="" xmlns:p14="http://schemas.microsoft.com/office/powerpoint/2010/main" val="694944411"/>
                </p:ext>
              </p:extLst>
            </p:nvPr>
          </p:nvGraphicFramePr>
          <p:xfrm>
            <a:off x="0" y="4724400"/>
            <a:ext cx="8534400" cy="76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304800" y="914400"/>
            <a:ext cx="8077200" cy="1600200"/>
            <a:chOff x="304800" y="914400"/>
            <a:chExt cx="8077200" cy="1600200"/>
          </a:xfrm>
        </p:grpSpPr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="" xmlns:p14="http://schemas.microsoft.com/office/powerpoint/2010/main" val="283582753"/>
                </p:ext>
              </p:extLst>
            </p:nvPr>
          </p:nvGraphicFramePr>
          <p:xfrm>
            <a:off x="457200" y="1371600"/>
            <a:ext cx="7924800" cy="1143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1" r:lo="rId12" r:qs="rId13" r:cs="rId14"/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304800" y="914400"/>
              <a:ext cx="403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8. Financial Assessment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7353163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Outcome of the feasibility stage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Major Outcomes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914400"/>
            <a:ext cx="7985125" cy="5334000"/>
          </a:xfrm>
          <a:prstGeom prst="rect">
            <a:avLst/>
          </a:prstGeom>
        </p:spPr>
        <p:txBody>
          <a:bodyPr/>
          <a:lstStyle/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Detailed understanding of all aspects of the project</a:t>
            </a:r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Clear affordability statement – both user charges &amp; unitary payments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Procurement plan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Project team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Output specifications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Funding sources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Payment mechanisms for the private party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Risk matrix and sources of risk with sensitivity analyses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Viability Gap Funding – Initial Approval</a:t>
            </a:r>
            <a:endParaRPr lang="en-US" dirty="0"/>
          </a:p>
          <a:p>
            <a:pPr marL="342900" lvl="0" indent="-342900" rtl="0">
              <a:buFont typeface="Arial"/>
              <a:buChar char="•"/>
            </a:pPr>
            <a:endParaRPr lang="en-US" dirty="0" smtClean="0"/>
          </a:p>
          <a:p>
            <a:pPr marL="342900" lvl="0" indent="-342900" rtl="0">
              <a:buFont typeface="Lucida Grande"/>
              <a:buChar char="-"/>
            </a:pPr>
            <a:r>
              <a:rPr lang="en-US" dirty="0" smtClean="0"/>
              <a:t>Risk Management Framework – Initial Approval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66669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procurement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26617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considerations for procurements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5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445F86B-3462-E347-BA4C-2E899D734620}" type="slidenum">
              <a:rPr lang="en-AU"/>
              <a:pPr eaLnBrk="1" hangingPunct="1"/>
              <a:t>27</a:t>
            </a:fld>
            <a:endParaRPr lang="en-AU" sz="1400">
              <a:latin typeface="Times New Roman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762000"/>
            <a:ext cx="8077200" cy="5867400"/>
          </a:xfrm>
          <a:prstGeom prst="rect">
            <a:avLst/>
          </a:prstGeom>
        </p:spPr>
        <p:txBody>
          <a:bodyPr/>
          <a:lstStyle/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Should there be an explicit statement of affordability in the RFP?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Parameters for bidding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Time allowed for bid preparation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Risk Allocation and mitigations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Land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Staff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Competition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Bid costs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Existing institution assets</a:t>
            </a: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 smtClean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Asset replacement and disposal</a:t>
            </a:r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endParaRPr lang="en-US" dirty="0"/>
          </a:p>
          <a:p>
            <a:pPr marL="342900" lvl="0" indent="-342900" rtl="0">
              <a:buClr>
                <a:schemeClr val="accent3"/>
              </a:buClr>
              <a:buFont typeface="Lucida Grande"/>
              <a:buChar char="-"/>
            </a:pPr>
            <a:r>
              <a:rPr lang="en-US" dirty="0" smtClean="0"/>
              <a:t>Market Test / Expression of interest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2443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Procurement process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Process Flow of the Procurement Guidelines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18922365"/>
              </p:ext>
            </p:extLst>
          </p:nvPr>
        </p:nvGraphicFramePr>
        <p:xfrm>
          <a:off x="228600" y="1295400"/>
          <a:ext cx="8229600" cy="435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76878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73914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Rehabilitate operate transfer (rot)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Application: Retrofit Sewage and Water System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896675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>
                <a:latin typeface="Trebuchet MS" pitchFamily="34" charset="0"/>
              </a:rPr>
              <a:t>Infrastructure Project Development Facility (IPDF)</a:t>
            </a:r>
          </a:p>
        </p:txBody>
      </p:sp>
      <p:sp>
        <p:nvSpPr>
          <p:cNvPr id="4099" name="Rectangl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1143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228600" algn="just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dirty="0"/>
              <a:t>IPDF assists in the transaction structuring as well as implementation</a:t>
            </a:r>
          </a:p>
          <a:p>
            <a:pPr marL="342900" lvl="1" indent="-228600" algn="just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600" dirty="0"/>
          </a:p>
          <a:p>
            <a:pPr marL="692150" lvl="1" indent="-23495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Transaction structuring entails conducting a detailed </a:t>
            </a:r>
            <a:r>
              <a:rPr lang="en-US" sz="1600" dirty="0" smtClean="0"/>
              <a:t>feasibility, needs </a:t>
            </a:r>
            <a:r>
              <a:rPr lang="en-US" sz="1600" dirty="0"/>
              <a:t>&amp; options </a:t>
            </a:r>
            <a:r>
              <a:rPr lang="en-US" sz="1600" dirty="0" smtClean="0"/>
              <a:t>analysis</a:t>
            </a:r>
          </a:p>
          <a:p>
            <a:pPr marL="692150" lvl="1" indent="-234950" algn="just" eaLnBrk="1" hangingPunct="1">
              <a:spcBef>
                <a:spcPct val="20000"/>
              </a:spcBef>
              <a:defRPr/>
            </a:pPr>
            <a:r>
              <a:rPr lang="en-US" sz="1600" dirty="0" smtClean="0"/>
              <a:t>       </a:t>
            </a:r>
            <a:r>
              <a:rPr lang="en-US" sz="1600" dirty="0"/>
              <a:t>and risk assessment study</a:t>
            </a:r>
          </a:p>
          <a:p>
            <a:pPr marL="692150" lvl="1" indent="-23495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US" sz="800" dirty="0"/>
          </a:p>
          <a:p>
            <a:pPr marL="692150" lvl="1" indent="-23495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Transaction implementation, on the other hand, involves the </a:t>
            </a:r>
            <a:r>
              <a:rPr lang="en-US" sz="1600" dirty="0" smtClean="0"/>
              <a:t>structuring of the</a:t>
            </a:r>
          </a:p>
          <a:p>
            <a:pPr marL="692150" lvl="1" indent="-234950" algn="just" eaLnBrk="1" hangingPunct="1">
              <a:spcBef>
                <a:spcPct val="20000"/>
              </a:spcBef>
              <a:defRPr/>
            </a:pPr>
            <a:r>
              <a:rPr lang="en-US" sz="1600" dirty="0" smtClean="0"/>
              <a:t>     concession </a:t>
            </a:r>
            <a:r>
              <a:rPr lang="en-US" sz="1600" dirty="0"/>
              <a:t>agreement on the most suitable Public Private Partnership </a:t>
            </a:r>
            <a:r>
              <a:rPr lang="en-US" sz="1600" dirty="0" smtClean="0"/>
              <a:t>modality</a:t>
            </a:r>
          </a:p>
          <a:p>
            <a:pPr marL="692150" lvl="1" indent="-234950" algn="just" eaLnBrk="1" hangingPunct="1">
              <a:spcBef>
                <a:spcPct val="20000"/>
              </a:spcBef>
              <a:defRPr/>
            </a:pPr>
            <a:r>
              <a:rPr lang="en-US" sz="1600" dirty="0" smtClean="0"/>
              <a:t>      </a:t>
            </a:r>
            <a:r>
              <a:rPr lang="en-US" sz="1600" dirty="0"/>
              <a:t>and the procurement of the private party</a:t>
            </a:r>
          </a:p>
          <a:p>
            <a:pPr marL="692150" lvl="1" indent="-23495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US" sz="800" dirty="0"/>
          </a:p>
          <a:p>
            <a:pPr marL="342900" lvl="1" indent="-22860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IPDF is mandated to develop the following enabling framework:</a:t>
            </a:r>
          </a:p>
          <a:p>
            <a:pPr marL="342900" lvl="1" indent="-22860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US" sz="1600" dirty="0"/>
          </a:p>
          <a:p>
            <a:pPr marL="800100" lvl="2" indent="-22860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Policy</a:t>
            </a:r>
          </a:p>
          <a:p>
            <a:pPr marL="800100" lvl="2" indent="-22860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Law</a:t>
            </a:r>
          </a:p>
          <a:p>
            <a:pPr marL="800100" lvl="2" indent="-22860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Standardized Provisions </a:t>
            </a:r>
          </a:p>
          <a:p>
            <a:pPr marL="800100" lvl="2" indent="-22860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Guidelines for Ministries, Departments and Private Sector</a:t>
            </a:r>
          </a:p>
          <a:p>
            <a:pPr marL="800100" lvl="2" indent="-22860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Model Concession Agreement</a:t>
            </a:r>
          </a:p>
          <a:p>
            <a:pPr marL="800100" lvl="2" indent="-228600" algn="just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600" dirty="0"/>
              <a:t>Assistance to Provincial Governments in setting-up PPP cells</a:t>
            </a:r>
          </a:p>
          <a:p>
            <a:pPr marL="692150" lvl="1" indent="-234950"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US" dirty="0"/>
          </a:p>
          <a:p>
            <a:pPr marL="692150" lvl="1" indent="-234950" eaLnBrk="1" hangingPunct="1">
              <a:spcBef>
                <a:spcPct val="20000"/>
              </a:spcBef>
              <a:defRPr/>
            </a:pPr>
            <a:endParaRPr lang="en-US" dirty="0"/>
          </a:p>
          <a:p>
            <a:pPr marL="692150" lvl="1" indent="-234950" eaLnBrk="1" hangingPunct="1">
              <a:spcBef>
                <a:spcPct val="20000"/>
              </a:spcBef>
              <a:defRPr/>
            </a:pPr>
            <a:endParaRPr lang="en-US" dirty="0"/>
          </a:p>
          <a:p>
            <a:pPr marL="692150" lvl="1" indent="-234950" eaLnBrk="1" hangingPunct="1">
              <a:spcBef>
                <a:spcPct val="20000"/>
              </a:spcBef>
              <a:defRPr/>
            </a:pPr>
            <a:endParaRPr lang="en-US" sz="1400" dirty="0"/>
          </a:p>
          <a:p>
            <a:pPr marL="692150" lvl="1" indent="-234950"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US" sz="1400" dirty="0"/>
          </a:p>
        </p:txBody>
      </p:sp>
      <p:sp>
        <p:nvSpPr>
          <p:cNvPr id="5" name="Text Placeholder 3"/>
          <p:cNvSpPr>
            <a:spLocks noGrp="1"/>
          </p:cNvSpPr>
          <p:nvPr/>
        </p:nvSpPr>
        <p:spPr>
          <a:xfrm>
            <a:off x="457200" y="381000"/>
            <a:ext cx="8077200" cy="3048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rm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200" dirty="0" smtClean="0"/>
              <a:t>IPDF Mandate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914400"/>
            <a:ext cx="6934201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 lease transfer (</a:t>
            </a:r>
            <a:r>
              <a:rPr lang="en-US" dirty="0" err="1" smtClean="0"/>
              <a:t>blt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Application: Power Plant, Utilities Sector, Port Terminals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2102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72390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 own operate (boo)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Application: Telecommunication, Power Plant, Waste Water System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43515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7543799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 operate transfer (bot)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Application: Develop highway networks, Power Plants, Utilities, Airports &amp; Bus Terminals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510446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Ipdf</a:t>
            </a:r>
            <a:r>
              <a:rPr lang="en-US" dirty="0" smtClean="0"/>
              <a:t> – select projects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07845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Ipdf</a:t>
            </a:r>
            <a:r>
              <a:rPr lang="en-US" dirty="0" smtClean="0"/>
              <a:t> – select </a:t>
            </a:r>
            <a:r>
              <a:rPr lang="en-US" dirty="0" err="1" smtClean="0"/>
              <a:t>ppp</a:t>
            </a:r>
            <a:r>
              <a:rPr lang="en-US" dirty="0" smtClean="0"/>
              <a:t> projects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077200" cy="304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Fuel Farm at New Benazir Bhutto International Airport Project</a:t>
            </a:r>
            <a:endParaRPr lang="en-US" sz="16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="" xmlns:p14="http://schemas.microsoft.com/office/powerpoint/2010/main" val="2921787322"/>
              </p:ext>
            </p:extLst>
          </p:nvPr>
        </p:nvGraphicFramePr>
        <p:xfrm>
          <a:off x="152400" y="533400"/>
          <a:ext cx="9144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8543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Ipdf</a:t>
            </a:r>
            <a:r>
              <a:rPr lang="en-US" dirty="0" smtClean="0"/>
              <a:t> – select </a:t>
            </a:r>
            <a:r>
              <a:rPr lang="en-US" dirty="0" err="1" smtClean="0"/>
              <a:t>ppp</a:t>
            </a:r>
            <a:r>
              <a:rPr lang="en-US" dirty="0" smtClean="0"/>
              <a:t> projects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077200" cy="304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Pakistan Railway Track Access Project</a:t>
            </a:r>
            <a:endParaRPr lang="en-US" sz="16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="" xmlns:p14="http://schemas.microsoft.com/office/powerpoint/2010/main" val="3437087836"/>
              </p:ext>
            </p:extLst>
          </p:nvPr>
        </p:nvGraphicFramePr>
        <p:xfrm>
          <a:off x="152400" y="533400"/>
          <a:ext cx="9144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049071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3209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b="1" dirty="0"/>
              <a:t>PPP: What is it?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8200"/>
            <a:ext cx="8066087" cy="5399088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kern="1200" dirty="0" smtClean="0"/>
              <a:t>Medium </a:t>
            </a:r>
            <a:r>
              <a:rPr lang="en-GB" sz="1600" kern="1200" dirty="0"/>
              <a:t>to long term relationship between the public sector and the partners (including voluntary </a:t>
            </a:r>
            <a:r>
              <a:rPr lang="en-GB" sz="1600" kern="1200" dirty="0" smtClean="0"/>
              <a:t>organisations)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kern="1200" dirty="0" smtClean="0"/>
              <a:t>Involves </a:t>
            </a:r>
            <a:r>
              <a:rPr lang="en-GB" sz="1600" kern="1200" dirty="0"/>
              <a:t>sharing and transferring of risks and rewards between public sector and the </a:t>
            </a:r>
            <a:r>
              <a:rPr lang="en-GB" sz="1600" kern="1200" dirty="0" smtClean="0"/>
              <a:t>partners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kern="1200" dirty="0" smtClean="0"/>
              <a:t>Attempts </a:t>
            </a:r>
            <a:r>
              <a:rPr lang="en-GB" sz="1600" kern="1200" dirty="0"/>
              <a:t>to utilise multi-</a:t>
            </a:r>
            <a:r>
              <a:rPr lang="en-GB" sz="1600" kern="1200" dirty="0" err="1"/>
              <a:t>sectoral</a:t>
            </a:r>
            <a:r>
              <a:rPr lang="en-GB" sz="1600" kern="1200" dirty="0"/>
              <a:t> and multi-disciplinary expertise to structure, finance and deliver desired policy outcomes that are in public </a:t>
            </a:r>
            <a:r>
              <a:rPr lang="en-GB" sz="1600" kern="1200" dirty="0" smtClean="0"/>
              <a:t>interest</a:t>
            </a:r>
          </a:p>
          <a:p>
            <a:pPr lvl="1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kern="1200" dirty="0" smtClean="0"/>
              <a:t>Clear </a:t>
            </a:r>
            <a:r>
              <a:rPr lang="en-GB" sz="1600" kern="1200" dirty="0"/>
              <a:t>governance structures established to manage the partnerships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3113" y="1981200"/>
            <a:ext cx="430887" cy="38862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1600" b="1" cap="small" dirty="0" smtClean="0">
                <a:solidFill>
                  <a:schemeClr val="bg1"/>
                </a:solidFill>
                <a:latin typeface="Trebuchet MS" pitchFamily="34" charset="0"/>
                <a:ea typeface="+mj-ea"/>
                <a:cs typeface="+mj-cs"/>
              </a:rPr>
              <a:t>PPPs: INTRODUCTION</a:t>
            </a:r>
          </a:p>
        </p:txBody>
      </p:sp>
      <p:sp>
        <p:nvSpPr>
          <p:cNvPr id="5" name="Text Placeholder 3"/>
          <p:cNvSpPr>
            <a:spLocks noGrp="1"/>
          </p:cNvSpPr>
          <p:nvPr/>
        </p:nvSpPr>
        <p:spPr>
          <a:xfrm>
            <a:off x="457200" y="228600"/>
            <a:ext cx="8077200" cy="3048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rm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200" dirty="0" smtClean="0"/>
              <a:t>PPPs: Introduction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GB" b="1" dirty="0"/>
              <a:t>PPP: What is it?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8200"/>
            <a:ext cx="8066087" cy="5399088"/>
          </a:xfrm>
        </p:spPr>
        <p:txBody>
          <a:bodyPr>
            <a:normAutofit/>
          </a:bodyPr>
          <a:lstStyle/>
          <a:p>
            <a:pPr lvl="1" algn="just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kern="1200" dirty="0" smtClean="0"/>
              <a:t>It is about creating, nurturing and sustaining an effective relationship between the Government and the private sector </a:t>
            </a:r>
          </a:p>
          <a:p>
            <a:pPr lvl="1" algn="just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kern="1200" dirty="0" smtClean="0"/>
              <a:t>Achieving improved value for money by utilising the innovative capabilities and skills to deliver performance improvements and efficiency savings.</a:t>
            </a:r>
          </a:p>
          <a:p>
            <a:pPr lvl="1" algn="just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kern="1200" dirty="0" smtClean="0"/>
              <a:t>It aims to leverage private sector expertise and capital to obtain efficiency gains in service delivery and asset creation.</a:t>
            </a:r>
          </a:p>
          <a:p>
            <a:pPr lvl="1" algn="just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kern="1200" dirty="0" smtClean="0"/>
              <a:t>Life-cycle responsibility, value for money, output specification, risk transfer-4 fundamental but challenging aspects of PPP</a:t>
            </a:r>
            <a:endParaRPr lang="en-GB" sz="1600" kern="1200" dirty="0"/>
          </a:p>
        </p:txBody>
      </p:sp>
      <p:sp>
        <p:nvSpPr>
          <p:cNvPr id="4" name="TextBox 3"/>
          <p:cNvSpPr txBox="1"/>
          <p:nvPr/>
        </p:nvSpPr>
        <p:spPr>
          <a:xfrm>
            <a:off x="8713113" y="1981200"/>
            <a:ext cx="430887" cy="38862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1600" b="1" cap="small" dirty="0" smtClean="0">
                <a:solidFill>
                  <a:schemeClr val="bg1"/>
                </a:solidFill>
                <a:latin typeface="Trebuchet MS" pitchFamily="34" charset="0"/>
                <a:ea typeface="+mj-ea"/>
                <a:cs typeface="+mj-cs"/>
              </a:rPr>
              <a:t>PPPs: INTRODUCTION</a:t>
            </a:r>
          </a:p>
        </p:txBody>
      </p:sp>
      <p:sp>
        <p:nvSpPr>
          <p:cNvPr id="5" name="Text Placeholder 3"/>
          <p:cNvSpPr>
            <a:spLocks noGrp="1"/>
          </p:cNvSpPr>
          <p:nvPr/>
        </p:nvSpPr>
        <p:spPr>
          <a:xfrm>
            <a:off x="457200" y="304800"/>
            <a:ext cx="8077200" cy="3048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rm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200" dirty="0" smtClean="0"/>
              <a:t>PPPs: Introduction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b="1" dirty="0"/>
              <a:t>PPP: What is it?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66087" cy="5399088"/>
          </a:xfrm>
        </p:spPr>
        <p:txBody>
          <a:bodyPr>
            <a:normAutofit fontScale="70000" lnSpcReduction="20000"/>
          </a:bodyPr>
          <a:lstStyle/>
          <a:p>
            <a:pPr marL="631825" indent="-631825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Designed to maximize the use of Private Sector Skills</a:t>
            </a:r>
          </a:p>
          <a:p>
            <a:pPr marL="631825" indent="-631825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Risk placed where it can be managed best</a:t>
            </a:r>
          </a:p>
          <a:p>
            <a:pPr marL="631825" indent="-631825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Activities performed by those most capable</a:t>
            </a:r>
          </a:p>
          <a:p>
            <a:pPr marL="631825" indent="-631825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Public and Private Sector each retain their own identity</a:t>
            </a:r>
          </a:p>
          <a:p>
            <a:pPr marL="631825" indent="-631825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They collaborate on the basis of a clear division of tasks and risks</a:t>
            </a:r>
          </a:p>
          <a:p>
            <a:pPr marL="631825" indent="-631825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PPP offers to the Public Sector greater Value for Money:</a:t>
            </a:r>
          </a:p>
          <a:p>
            <a:pPr marL="1096963" lvl="1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PPP transaction facilitates technology transfer</a:t>
            </a:r>
          </a:p>
          <a:p>
            <a:pPr marL="1096963" lvl="1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Private Sector shares its experience with Public Sector</a:t>
            </a:r>
          </a:p>
          <a:p>
            <a:pPr marL="631825" indent="-631825">
              <a:lnSpc>
                <a:spcPct val="2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PPP delivers high quality infrastructure in the shortest possible time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713113" y="1981200"/>
            <a:ext cx="430887" cy="38862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1600" b="1" cap="small" dirty="0" smtClean="0">
                <a:solidFill>
                  <a:schemeClr val="bg1"/>
                </a:solidFill>
                <a:latin typeface="Trebuchet MS" pitchFamily="34" charset="0"/>
                <a:ea typeface="+mj-ea"/>
                <a:cs typeface="+mj-cs"/>
              </a:rPr>
              <a:t>PPPs: INTRODUCTION</a:t>
            </a:r>
          </a:p>
        </p:txBody>
      </p:sp>
      <p:sp>
        <p:nvSpPr>
          <p:cNvPr id="5" name="Text Placeholder 3"/>
          <p:cNvSpPr>
            <a:spLocks noGrp="1"/>
          </p:cNvSpPr>
          <p:nvPr/>
        </p:nvSpPr>
        <p:spPr>
          <a:xfrm>
            <a:off x="457200" y="228600"/>
            <a:ext cx="8077200" cy="3048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rm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200" dirty="0" smtClean="0"/>
              <a:t>IPDF Introduction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38338" y="1411288"/>
            <a:ext cx="0" cy="3313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938338" y="5429250"/>
            <a:ext cx="388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970588" y="5284788"/>
            <a:ext cx="1404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/>
              <a:t>Duration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011363" y="6096000"/>
            <a:ext cx="3887787" cy="30777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solidFill>
                  <a:schemeClr val="accent1"/>
                </a:solidFill>
              </a:rPr>
              <a:t>Increasing level of delegation, risk &amp; irreversibility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011363" y="4330700"/>
            <a:ext cx="1223962" cy="52322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GB" sz="1400" b="1" dirty="0">
                <a:solidFill>
                  <a:schemeClr val="accent1">
                    <a:lumMod val="50000"/>
                  </a:schemeClr>
                </a:solidFill>
              </a:rPr>
              <a:t>Management contracts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667125" y="2205038"/>
            <a:ext cx="1512888" cy="30777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accent1">
                    <a:lumMod val="50000"/>
                  </a:schemeClr>
                </a:solidFill>
              </a:rPr>
              <a:t>Concessions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819650" y="1484313"/>
            <a:ext cx="1295400" cy="30777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accent1">
                    <a:lumMod val="50000"/>
                  </a:schemeClr>
                </a:solidFill>
              </a:rPr>
              <a:t>Divestures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 rot="16200000">
            <a:off x="-115094" y="2890044"/>
            <a:ext cx="2232025" cy="115093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scene3d>
            <a:camera prst="perspectiveAbove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0" y="1412875"/>
            <a:ext cx="19050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b="1" dirty="0"/>
              <a:t>100 % non-public ownership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76201" y="4868863"/>
            <a:ext cx="20431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b="1" dirty="0"/>
              <a:t>100 % Public ownership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2590800" y="5943600"/>
            <a:ext cx="2743200" cy="0"/>
          </a:xfrm>
          <a:prstGeom prst="line">
            <a:avLst/>
          </a:prstGeom>
          <a:ln>
            <a:solidFill>
              <a:srgbClr val="3C4559"/>
            </a:solidFill>
            <a:headEnd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2587625" y="5284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3162300" y="5284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3738563" y="5284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4243388" y="5284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4746625" y="5284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5251450" y="52847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443163" y="5500688"/>
            <a:ext cx="215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0"/>
              <a:t>5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019425" y="5500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0"/>
              <a:t>10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595688" y="5500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0"/>
              <a:t>15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098925" y="5500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0"/>
              <a:t>20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4603750" y="5500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0"/>
              <a:t>25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5106988" y="548481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0"/>
              <a:t>30</a:t>
            </a:r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V="1">
            <a:off x="2874963" y="1916113"/>
            <a:ext cx="3311525" cy="2376487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4602163" y="3068638"/>
            <a:ext cx="790575" cy="30777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accent1">
                    <a:lumMod val="50000"/>
                  </a:schemeClr>
                </a:solidFill>
              </a:rPr>
              <a:t>BOT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6115050" y="2060575"/>
            <a:ext cx="790575" cy="30777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accent1">
                    <a:lumMod val="50000"/>
                  </a:schemeClr>
                </a:solidFill>
              </a:rPr>
              <a:t>BOO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6934200" y="2997200"/>
            <a:ext cx="1603375" cy="6699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Governments’ Role</a:t>
            </a: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 rot="5400000">
            <a:off x="7157244" y="3898107"/>
            <a:ext cx="1368425" cy="11509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scene3d>
            <a:camera prst="perspectiveAbove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6619875" y="5084763"/>
            <a:ext cx="2376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Provider</a:t>
            </a:r>
          </a:p>
        </p:txBody>
      </p:sp>
      <p:sp>
        <p:nvSpPr>
          <p:cNvPr id="4131" name="AutoShape 35"/>
          <p:cNvSpPr>
            <a:spLocks noChangeArrowheads="1"/>
          </p:cNvSpPr>
          <p:nvPr/>
        </p:nvSpPr>
        <p:spPr bwMode="auto">
          <a:xfrm rot="16200000">
            <a:off x="7267575" y="1773238"/>
            <a:ext cx="1150937" cy="115093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scene3d>
            <a:camera prst="perspectiveAbove"/>
            <a:lightRig rig="threePt" dir="t"/>
          </a:scene3d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6400800" y="1341438"/>
            <a:ext cx="2376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Enabler/ Regulator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162300" y="3659188"/>
            <a:ext cx="935038" cy="30777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 dirty="0">
                <a:solidFill>
                  <a:schemeClr val="accent1">
                    <a:lumMod val="50000"/>
                  </a:schemeClr>
                </a:solidFill>
              </a:rPr>
              <a:t>Leases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Forms</a:t>
            </a:r>
            <a:r>
              <a:rPr lang="en-US" dirty="0" smtClean="0">
                <a:latin typeface="+mn-lt"/>
              </a:rPr>
              <a:t> of public private partnerships(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1200" dirty="0" smtClean="0"/>
              <a:t>Service Contracts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4041564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  <p:bldP spid="4129" grpId="0" animBg="1"/>
      <p:bldP spid="41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PPP</a:t>
            </a:r>
            <a:r>
              <a:rPr lang="en-US" sz="3200" b="1" dirty="0">
                <a:latin typeface="+mn-lt"/>
              </a:rPr>
              <a:t>: </a:t>
            </a:r>
            <a:r>
              <a:rPr lang="en-US" dirty="0"/>
              <a:t>various</a:t>
            </a:r>
            <a:r>
              <a:rPr lang="en-US" sz="3200" b="1" dirty="0">
                <a:latin typeface="+mn-lt"/>
              </a:rPr>
              <a:t> </a:t>
            </a:r>
            <a:r>
              <a:rPr lang="en-US" dirty="0"/>
              <a:t>options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1200" dirty="0" smtClean="0"/>
              <a:t>PPP Participation vs. Sector Maturity</a:t>
            </a:r>
            <a:endParaRPr lang="en-US" sz="1200" dirty="0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gray">
          <a:xfrm>
            <a:off x="4191000" y="1587500"/>
            <a:ext cx="4319587" cy="3937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lIns="45720" rIns="45720" anchor="ctr" anchorCtr="1"/>
          <a:lstStyle/>
          <a:p>
            <a:pPr algn="ctr" eaLnBrk="0" hangingPunct="0"/>
            <a:r>
              <a:rPr lang="en-US" sz="1500">
                <a:solidFill>
                  <a:srgbClr val="FFFFFF"/>
                </a:solidFill>
              </a:rPr>
              <a:t>Key Considerations</a:t>
            </a: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gray">
          <a:xfrm>
            <a:off x="4191000" y="1971675"/>
            <a:ext cx="4319587" cy="3916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tIns="91440" bIns="91440"/>
          <a:lstStyle/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r>
              <a:rPr lang="en-US" sz="1400" b="1" dirty="0"/>
              <a:t>Service contracts</a:t>
            </a:r>
            <a:r>
              <a:rPr lang="en-US" sz="1400" dirty="0"/>
              <a:t>: Cost-effective way to meet special technical needs, but benefits are </a:t>
            </a:r>
            <a:r>
              <a:rPr lang="en-US" sz="1400" dirty="0" smtClean="0"/>
              <a:t>limited</a:t>
            </a:r>
          </a:p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endParaRPr lang="en-US" sz="1400" dirty="0"/>
          </a:p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r>
              <a:rPr lang="en-US" sz="1400" b="1" dirty="0"/>
              <a:t>Management contracts:</a:t>
            </a:r>
            <a:r>
              <a:rPr lang="en-US" sz="1400" dirty="0"/>
              <a:t> useful for rapidly enhancing </a:t>
            </a:r>
            <a:r>
              <a:rPr lang="en-US" sz="1400" dirty="0" smtClean="0"/>
              <a:t>technical </a:t>
            </a:r>
            <a:r>
              <a:rPr lang="en-US" sz="1400" dirty="0"/>
              <a:t>capacity, efficiency, and degree of private sector’s involvement</a:t>
            </a:r>
          </a:p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endParaRPr lang="en-US" sz="1400" b="1" dirty="0" smtClean="0"/>
          </a:p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r>
              <a:rPr lang="en-US" sz="1400" b="1" dirty="0" smtClean="0"/>
              <a:t>Leases</a:t>
            </a:r>
            <a:r>
              <a:rPr lang="en-US" sz="1400" b="1" dirty="0"/>
              <a:t>:</a:t>
            </a:r>
            <a:r>
              <a:rPr lang="en-US" sz="1400" dirty="0"/>
              <a:t> An efficient way to pass on commercial risk. Appropriate when large scope for operating efficiency and limited scope for new investments</a:t>
            </a:r>
          </a:p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endParaRPr lang="en-US" sz="1400" dirty="0" smtClean="0"/>
          </a:p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r>
              <a:rPr lang="en-US" sz="1400" b="1" dirty="0" smtClean="0"/>
              <a:t>Concessions</a:t>
            </a:r>
            <a:r>
              <a:rPr lang="en-US" sz="1400" b="1" dirty="0"/>
              <a:t>:</a:t>
            </a:r>
            <a:r>
              <a:rPr lang="en-US" sz="1400" dirty="0"/>
              <a:t> Pass full responsibility for operations and investment to the private sector </a:t>
            </a:r>
            <a:endParaRPr lang="en-US" sz="1400" dirty="0" smtClean="0"/>
          </a:p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endParaRPr lang="en-US" sz="1400" dirty="0"/>
          </a:p>
          <a:p>
            <a:pPr marL="342900" lvl="1" indent="-342900" algn="just">
              <a:lnSpc>
                <a:spcPct val="80000"/>
              </a:lnSpc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65000"/>
              <a:buFont typeface="Wingdings" pitchFamily="2" charset="2"/>
              <a:buChar char="n"/>
            </a:pPr>
            <a:r>
              <a:rPr lang="en-US" sz="1400" b="1" dirty="0"/>
              <a:t>Build-operate-transfer</a:t>
            </a:r>
            <a:r>
              <a:rPr lang="en-US" sz="1400" dirty="0"/>
              <a:t> (BOT) or variations resemble concessions but are normally used for greenfield projects, such as wastewater treatment plant</a:t>
            </a:r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V="1">
            <a:off x="995363" y="2044700"/>
            <a:ext cx="2957512" cy="2994025"/>
          </a:xfrm>
          <a:prstGeom prst="line">
            <a:avLst/>
          </a:prstGeom>
          <a:noFill/>
          <a:ln w="635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lIns="45720" rIns="45720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96950" y="2057400"/>
            <a:ext cx="2936875" cy="2995613"/>
            <a:chOff x="935" y="1432"/>
            <a:chExt cx="2676" cy="1887"/>
          </a:xfrm>
        </p:grpSpPr>
        <p:sp>
          <p:nvSpPr>
            <p:cNvPr id="115720" name="Line 8"/>
            <p:cNvSpPr>
              <a:spLocks noChangeShapeType="1"/>
            </p:cNvSpPr>
            <p:nvPr/>
          </p:nvSpPr>
          <p:spPr bwMode="auto">
            <a:xfrm rot="-10800000">
              <a:off x="935" y="1432"/>
              <a:ext cx="0" cy="1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  <p:sp>
          <p:nvSpPr>
            <p:cNvPr id="115721" name="Line 9"/>
            <p:cNvSpPr>
              <a:spLocks noChangeShapeType="1"/>
            </p:cNvSpPr>
            <p:nvPr/>
          </p:nvSpPr>
          <p:spPr bwMode="auto">
            <a:xfrm rot="-5400000">
              <a:off x="2273" y="1980"/>
              <a:ext cx="0" cy="26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45720" rIns="45720" anchor="ctr"/>
            <a:lstStyle/>
            <a:p>
              <a:endParaRPr lang="en-US"/>
            </a:p>
          </p:txBody>
        </p:sp>
      </p:grp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1749425" y="5149850"/>
            <a:ext cx="14859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/>
              <a:t>Responsibility of </a:t>
            </a:r>
            <a:br>
              <a:rPr lang="en-US" sz="1200"/>
            </a:br>
            <a:r>
              <a:rPr lang="en-US" sz="1200"/>
              <a:t>Private Sector</a:t>
            </a: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3167063" y="5156200"/>
            <a:ext cx="11239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100" b="0"/>
              <a:t>Asset ownership with operational and commercial responsibility</a:t>
            </a: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819150" y="5156200"/>
            <a:ext cx="10461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100" b="0" dirty="0"/>
              <a:t>No asset ownership; with operational responsibilities</a:t>
            </a: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215900" y="4683125"/>
            <a:ext cx="69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0"/>
              <a:t>Low cost recovery</a:t>
            </a: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141288" y="217805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0"/>
              <a:t>Full cost recovery</a:t>
            </a: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152400" y="3249613"/>
            <a:ext cx="825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/>
              <a:t>Water Sector Maturity</a:t>
            </a: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>
            <a:off x="1069975" y="4238625"/>
            <a:ext cx="865188" cy="671513"/>
          </a:xfrm>
          <a:prstGeom prst="roundRect">
            <a:avLst>
              <a:gd name="adj" fmla="val 16667"/>
            </a:avLst>
          </a:prstGeom>
          <a:ln>
            <a:headEnd/>
            <a:tailEnd type="none" w="lg" len="lg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1200" dirty="0">
                <a:solidFill>
                  <a:srgbClr val="FFFFFF"/>
                </a:solidFill>
              </a:rPr>
              <a:t>Service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200" dirty="0">
                <a:solidFill>
                  <a:srgbClr val="FFFFFF"/>
                </a:solidFill>
              </a:rPr>
              <a:t>Contract</a:t>
            </a:r>
          </a:p>
        </p:txBody>
      </p:sp>
      <p:sp>
        <p:nvSpPr>
          <p:cNvPr id="115729" name="AutoShape 17"/>
          <p:cNvSpPr>
            <a:spLocks noChangeArrowheads="1"/>
          </p:cNvSpPr>
          <p:nvPr/>
        </p:nvSpPr>
        <p:spPr bwMode="auto">
          <a:xfrm>
            <a:off x="1535113" y="3722688"/>
            <a:ext cx="865187" cy="671512"/>
          </a:xfrm>
          <a:prstGeom prst="roundRect">
            <a:avLst>
              <a:gd name="adj" fmla="val 16667"/>
            </a:avLst>
          </a:prstGeom>
          <a:ln>
            <a:headEnd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1200" dirty="0"/>
              <a:t>Management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200" dirty="0"/>
              <a:t>Contract</a:t>
            </a:r>
          </a:p>
        </p:txBody>
      </p:sp>
      <p:sp>
        <p:nvSpPr>
          <p:cNvPr id="115730" name="AutoShape 18"/>
          <p:cNvSpPr>
            <a:spLocks noChangeArrowheads="1"/>
          </p:cNvSpPr>
          <p:nvPr/>
        </p:nvSpPr>
        <p:spPr bwMode="auto">
          <a:xfrm>
            <a:off x="1998663" y="3165475"/>
            <a:ext cx="868362" cy="673100"/>
          </a:xfrm>
          <a:prstGeom prst="roundRect">
            <a:avLst>
              <a:gd name="adj" fmla="val 16667"/>
            </a:avLst>
          </a:prstGeom>
          <a:ln>
            <a:headEnd/>
            <a:tailEnd type="none" w="lg" len="lg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1200">
                <a:solidFill>
                  <a:schemeClr val="bg1"/>
                </a:solidFill>
              </a:rPr>
              <a:t>Lease</a:t>
            </a:r>
          </a:p>
        </p:txBody>
      </p:sp>
      <p:sp>
        <p:nvSpPr>
          <p:cNvPr id="115731" name="AutoShape 19"/>
          <p:cNvSpPr>
            <a:spLocks noChangeArrowheads="1"/>
          </p:cNvSpPr>
          <p:nvPr/>
        </p:nvSpPr>
        <p:spPr bwMode="auto">
          <a:xfrm>
            <a:off x="2417763" y="2706688"/>
            <a:ext cx="930275" cy="673100"/>
          </a:xfrm>
          <a:prstGeom prst="roundRect">
            <a:avLst>
              <a:gd name="adj" fmla="val 16667"/>
            </a:avLst>
          </a:prstGeom>
          <a:ln>
            <a:headEnd/>
            <a:tailEnd type="none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1200" dirty="0">
                <a:solidFill>
                  <a:srgbClr val="FFFF00"/>
                </a:solidFill>
              </a:rPr>
              <a:t> </a:t>
            </a:r>
            <a:r>
              <a:rPr lang="en-US" sz="1200" dirty="0">
                <a:solidFill>
                  <a:srgbClr val="FFFFFF"/>
                </a:solidFill>
              </a:rPr>
              <a:t>Concession /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200" dirty="0">
                <a:solidFill>
                  <a:srgbClr val="FFFFFF"/>
                </a:solidFill>
              </a:rPr>
              <a:t>BOT</a:t>
            </a:r>
          </a:p>
        </p:txBody>
      </p:sp>
      <p:sp>
        <p:nvSpPr>
          <p:cNvPr id="115732" name="AutoShape 20"/>
          <p:cNvSpPr>
            <a:spLocks noChangeArrowheads="1"/>
          </p:cNvSpPr>
          <p:nvPr/>
        </p:nvSpPr>
        <p:spPr bwMode="auto">
          <a:xfrm>
            <a:off x="2928938" y="2173288"/>
            <a:ext cx="868362" cy="671512"/>
          </a:xfrm>
          <a:prstGeom prst="roundRect">
            <a:avLst>
              <a:gd name="adj" fmla="val 16667"/>
            </a:avLst>
          </a:prstGeom>
          <a:ln>
            <a:headEnd/>
            <a:tailEnd type="none" w="lg" len="lg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sz="1200" dirty="0">
                <a:solidFill>
                  <a:schemeClr val="bg1"/>
                </a:solidFill>
              </a:rPr>
              <a:t> Divestiture /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200" dirty="0">
                <a:solidFill>
                  <a:schemeClr val="bg1"/>
                </a:solidFill>
              </a:rPr>
              <a:t>BOO </a:t>
            </a:r>
          </a:p>
        </p:txBody>
      </p:sp>
    </p:spTree>
    <p:extLst>
      <p:ext uri="{BB962C8B-B14F-4D97-AF65-F5344CB8AC3E}">
        <p14:creationId xmlns="" xmlns:p14="http://schemas.microsoft.com/office/powerpoint/2010/main" val="412857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8" grpId="0" animBg="1"/>
      <p:bldP spid="115729" grpId="0" animBg="1"/>
      <p:bldP spid="115730" grpId="0" animBg="1"/>
      <p:bldP spid="115731" grpId="0" animBg="1"/>
      <p:bldP spid="1157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b="1" dirty="0"/>
              <a:t>PPP: What is it?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66087" cy="5399088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Transport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Tourism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Prisons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Defence and Energy sectors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Municipal Transport System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Municipal Infrastructure such as: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Water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Solid waste management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Wastewater and Sewerage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Parking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Health Care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1800" dirty="0" smtClean="0"/>
              <a:t>Education</a:t>
            </a:r>
            <a:endParaRPr lang="en-GB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8590002" y="1981200"/>
            <a:ext cx="553998" cy="38862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2400" b="1" cap="small" dirty="0" smtClean="0">
                <a:solidFill>
                  <a:schemeClr val="bg1"/>
                </a:solidFill>
                <a:latin typeface="Trebuchet MS" pitchFamily="34" charset="0"/>
                <a:ea typeface="+mj-ea"/>
                <a:cs typeface="+mj-cs"/>
              </a:rPr>
              <a:t>PPPs: Sectors</a:t>
            </a:r>
          </a:p>
        </p:txBody>
      </p:sp>
      <p:sp>
        <p:nvSpPr>
          <p:cNvPr id="5" name="Text Placeholder 3"/>
          <p:cNvSpPr>
            <a:spLocks noGrp="1"/>
          </p:cNvSpPr>
          <p:nvPr/>
        </p:nvSpPr>
        <p:spPr>
          <a:xfrm>
            <a:off x="457200" y="304800"/>
            <a:ext cx="8077200" cy="304800"/>
          </a:xfrm>
          <a:prstGeom prst="rect">
            <a:avLst/>
          </a:prstGeom>
          <a:solidFill>
            <a:schemeClr val="accent6">
              <a:shade val="75000"/>
            </a:schemeClr>
          </a:solidFill>
        </p:spPr>
        <p:txBody>
          <a:bodyPr vert="horz">
            <a:norm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sz="11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Tx/>
              <a:buNone/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200" dirty="0" smtClean="0"/>
              <a:t>Key Sectors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 Book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0</TotalTime>
  <Words>2398</Words>
  <Application>Microsoft Office PowerPoint</Application>
  <PresentationFormat>On-screen Show (4:3)</PresentationFormat>
  <Paragraphs>435</Paragraphs>
  <Slides>36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Pitch Book</vt:lpstr>
      <vt:lpstr>Project development under public private partnership (PPP) Models</vt:lpstr>
      <vt:lpstr>Infrastructure project development facility</vt:lpstr>
      <vt:lpstr>Infrastructure Project Development Facility (IPDF)</vt:lpstr>
      <vt:lpstr>PPP: What is it?</vt:lpstr>
      <vt:lpstr>PPP: What is it?</vt:lpstr>
      <vt:lpstr>PPP: What is it?</vt:lpstr>
      <vt:lpstr>Forms of public private partnerships(ppp)</vt:lpstr>
      <vt:lpstr>PPP: various options</vt:lpstr>
      <vt:lpstr>PPP: What is it?</vt:lpstr>
      <vt:lpstr>How to decide on Options?</vt:lpstr>
      <vt:lpstr>The key is…</vt:lpstr>
      <vt:lpstr>What are the key challenges?</vt:lpstr>
      <vt:lpstr>infrastructure project development facility (ipdf) &amp; PPP Process (Standardized Approach to project development)</vt:lpstr>
      <vt:lpstr>Project lifecycle and guidelines</vt:lpstr>
      <vt:lpstr>Project lifecycle and guidelines (contd.)</vt:lpstr>
      <vt:lpstr>inception</vt:lpstr>
      <vt:lpstr>Inception guideline  - tasks</vt:lpstr>
      <vt:lpstr>Details of the inception Tasks</vt:lpstr>
      <vt:lpstr>Project preparation/Feasibility guidelines</vt:lpstr>
      <vt:lpstr>Project preparation/ feasibility guidelines</vt:lpstr>
      <vt:lpstr>Details on  Project feasibility tasks</vt:lpstr>
      <vt:lpstr>The feasibility process</vt:lpstr>
      <vt:lpstr>The feasibility process (contd.)</vt:lpstr>
      <vt:lpstr>The feasibility process (contd.)</vt:lpstr>
      <vt:lpstr>Outcome of the feasibility stage</vt:lpstr>
      <vt:lpstr>procurement</vt:lpstr>
      <vt:lpstr>Important considerations for procurements</vt:lpstr>
      <vt:lpstr>Procurement process</vt:lpstr>
      <vt:lpstr>Rehabilitate operate transfer (rot)</vt:lpstr>
      <vt:lpstr>Build lease transfer (blt)</vt:lpstr>
      <vt:lpstr>Build own operate (boo)</vt:lpstr>
      <vt:lpstr>Build operate transfer (bot)</vt:lpstr>
      <vt:lpstr>Ipdf – select projects</vt:lpstr>
      <vt:lpstr>Ipdf – select ppp projects</vt:lpstr>
      <vt:lpstr>Ipdf – select ppp projects</vt:lpstr>
      <vt:lpstr>Questions &amp; answers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2010-04-19T20:44:32Z</dcterms:created>
  <dcterms:modified xsi:type="dcterms:W3CDTF">2012-11-13T10:43:53Z</dcterms:modified>
</cp:coreProperties>
</file>